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65" r:id="rId6"/>
    <p:sldId id="274" r:id="rId7"/>
    <p:sldId id="280" r:id="rId8"/>
    <p:sldId id="276" r:id="rId9"/>
    <p:sldId id="259" r:id="rId10"/>
    <p:sldId id="277" r:id="rId11"/>
    <p:sldId id="275" r:id="rId12"/>
    <p:sldId id="279" r:id="rId13"/>
    <p:sldId id="281" r:id="rId14"/>
    <p:sldId id="314" r:id="rId15"/>
    <p:sldId id="264" r:id="rId16"/>
    <p:sldId id="282" r:id="rId17"/>
    <p:sldId id="266" r:id="rId18"/>
    <p:sldId id="261" r:id="rId19"/>
    <p:sldId id="295" r:id="rId20"/>
    <p:sldId id="298" r:id="rId21"/>
    <p:sldId id="263" r:id="rId22"/>
    <p:sldId id="299" r:id="rId23"/>
    <p:sldId id="309" r:id="rId24"/>
    <p:sldId id="310" r:id="rId25"/>
    <p:sldId id="267" r:id="rId26"/>
    <p:sldId id="313" r:id="rId27"/>
    <p:sldId id="294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6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>
          <a:xfrm>
            <a:off x="24" y="8"/>
            <a:ext cx="12191978" cy="4571994"/>
          </a:xfrm>
          <a:custGeom>
            <a:avLst/>
            <a:gdLst/>
            <a:ahLst/>
            <a:cxnLst/>
            <a:rect l="l" t="t" r="r" b="b"/>
            <a:pathLst>
              <a:path w="12191978" h="4571994">
                <a:moveTo>
                  <a:pt x="1" y="4316129"/>
                </a:moveTo>
                <a:lnTo>
                  <a:pt x="255863" y="4571991"/>
                </a:lnTo>
                <a:lnTo>
                  <a:pt x="203619" y="4571991"/>
                </a:lnTo>
                <a:lnTo>
                  <a:pt x="1" y="4368373"/>
                </a:lnTo>
                <a:close/>
                <a:moveTo>
                  <a:pt x="12191973" y="4312831"/>
                </a:moveTo>
                <a:lnTo>
                  <a:pt x="12191972" y="4365076"/>
                </a:lnTo>
                <a:lnTo>
                  <a:pt x="11985055" y="4571992"/>
                </a:lnTo>
                <a:lnTo>
                  <a:pt x="11932811" y="4571993"/>
                </a:lnTo>
                <a:close/>
                <a:moveTo>
                  <a:pt x="11817249" y="4076816"/>
                </a:moveTo>
                <a:lnTo>
                  <a:pt x="11928074" y="4076816"/>
                </a:lnTo>
                <a:lnTo>
                  <a:pt x="11928074" y="4187641"/>
                </a:lnTo>
                <a:lnTo>
                  <a:pt x="11817249" y="4187641"/>
                </a:lnTo>
                <a:close/>
                <a:moveTo>
                  <a:pt x="10766437" y="4076816"/>
                </a:moveTo>
                <a:lnTo>
                  <a:pt x="10877262" y="4076816"/>
                </a:lnTo>
                <a:lnTo>
                  <a:pt x="10877262" y="4187641"/>
                </a:lnTo>
                <a:lnTo>
                  <a:pt x="10766437" y="4187641"/>
                </a:lnTo>
                <a:close/>
                <a:moveTo>
                  <a:pt x="9715629" y="4076816"/>
                </a:moveTo>
                <a:lnTo>
                  <a:pt x="9826454" y="4076816"/>
                </a:lnTo>
                <a:lnTo>
                  <a:pt x="9826454" y="4187641"/>
                </a:lnTo>
                <a:lnTo>
                  <a:pt x="9715629" y="4187641"/>
                </a:lnTo>
                <a:close/>
                <a:moveTo>
                  <a:pt x="8664821" y="4076816"/>
                </a:moveTo>
                <a:lnTo>
                  <a:pt x="8775646" y="4076816"/>
                </a:lnTo>
                <a:lnTo>
                  <a:pt x="8775646" y="4187641"/>
                </a:lnTo>
                <a:lnTo>
                  <a:pt x="8664821" y="4187641"/>
                </a:lnTo>
                <a:close/>
                <a:moveTo>
                  <a:pt x="7614013" y="4076816"/>
                </a:moveTo>
                <a:lnTo>
                  <a:pt x="7724838" y="4076816"/>
                </a:lnTo>
                <a:lnTo>
                  <a:pt x="7724838" y="4187641"/>
                </a:lnTo>
                <a:lnTo>
                  <a:pt x="7614013" y="4187641"/>
                </a:lnTo>
                <a:close/>
                <a:moveTo>
                  <a:pt x="6563205" y="4076816"/>
                </a:moveTo>
                <a:lnTo>
                  <a:pt x="6674030" y="4076816"/>
                </a:lnTo>
                <a:lnTo>
                  <a:pt x="6674030" y="4187641"/>
                </a:lnTo>
                <a:lnTo>
                  <a:pt x="6563205" y="4187641"/>
                </a:lnTo>
                <a:close/>
                <a:moveTo>
                  <a:pt x="5512397" y="4076816"/>
                </a:moveTo>
                <a:lnTo>
                  <a:pt x="5623222" y="4076816"/>
                </a:lnTo>
                <a:lnTo>
                  <a:pt x="5623222" y="4187641"/>
                </a:lnTo>
                <a:lnTo>
                  <a:pt x="5512397" y="4187641"/>
                </a:lnTo>
                <a:close/>
                <a:moveTo>
                  <a:pt x="4461589" y="4076816"/>
                </a:moveTo>
                <a:lnTo>
                  <a:pt x="4572414" y="4076816"/>
                </a:lnTo>
                <a:lnTo>
                  <a:pt x="4572414" y="4187641"/>
                </a:lnTo>
                <a:lnTo>
                  <a:pt x="4461589" y="4187641"/>
                </a:lnTo>
                <a:close/>
                <a:moveTo>
                  <a:pt x="3410782" y="4076816"/>
                </a:moveTo>
                <a:lnTo>
                  <a:pt x="3521608" y="4076816"/>
                </a:lnTo>
                <a:lnTo>
                  <a:pt x="3521608" y="4187641"/>
                </a:lnTo>
                <a:lnTo>
                  <a:pt x="3410782" y="4187641"/>
                </a:lnTo>
                <a:close/>
                <a:moveTo>
                  <a:pt x="2359975" y="4076816"/>
                </a:moveTo>
                <a:lnTo>
                  <a:pt x="2470800" y="4076816"/>
                </a:lnTo>
                <a:lnTo>
                  <a:pt x="2470800" y="4187641"/>
                </a:lnTo>
                <a:lnTo>
                  <a:pt x="2359975" y="4187641"/>
                </a:lnTo>
                <a:close/>
                <a:moveTo>
                  <a:pt x="1309167" y="4076816"/>
                </a:moveTo>
                <a:lnTo>
                  <a:pt x="1419992" y="4076816"/>
                </a:lnTo>
                <a:lnTo>
                  <a:pt x="1419992" y="4187641"/>
                </a:lnTo>
                <a:lnTo>
                  <a:pt x="1309167" y="4187641"/>
                </a:lnTo>
                <a:close/>
                <a:moveTo>
                  <a:pt x="258359" y="4076816"/>
                </a:moveTo>
                <a:lnTo>
                  <a:pt x="369184" y="4076816"/>
                </a:lnTo>
                <a:lnTo>
                  <a:pt x="369184" y="4187641"/>
                </a:lnTo>
                <a:lnTo>
                  <a:pt x="258359" y="4187641"/>
                </a:lnTo>
                <a:close/>
                <a:moveTo>
                  <a:pt x="11291841" y="3551209"/>
                </a:moveTo>
                <a:lnTo>
                  <a:pt x="11402666" y="3551209"/>
                </a:lnTo>
                <a:lnTo>
                  <a:pt x="11402666" y="3662034"/>
                </a:lnTo>
                <a:lnTo>
                  <a:pt x="11291841" y="3662034"/>
                </a:lnTo>
                <a:close/>
                <a:moveTo>
                  <a:pt x="10241033" y="3551209"/>
                </a:moveTo>
                <a:lnTo>
                  <a:pt x="10351858" y="3551209"/>
                </a:lnTo>
                <a:lnTo>
                  <a:pt x="10351858" y="3662034"/>
                </a:lnTo>
                <a:lnTo>
                  <a:pt x="10241033" y="3662034"/>
                </a:lnTo>
                <a:close/>
                <a:moveTo>
                  <a:pt x="9190225" y="3551209"/>
                </a:moveTo>
                <a:lnTo>
                  <a:pt x="9301050" y="3551209"/>
                </a:lnTo>
                <a:lnTo>
                  <a:pt x="9301050" y="3662034"/>
                </a:lnTo>
                <a:lnTo>
                  <a:pt x="9190225" y="3662034"/>
                </a:lnTo>
                <a:close/>
                <a:moveTo>
                  <a:pt x="8139417" y="3551209"/>
                </a:moveTo>
                <a:lnTo>
                  <a:pt x="8250242" y="3551209"/>
                </a:lnTo>
                <a:lnTo>
                  <a:pt x="8250242" y="3662034"/>
                </a:lnTo>
                <a:lnTo>
                  <a:pt x="8139417" y="3662034"/>
                </a:lnTo>
                <a:close/>
                <a:moveTo>
                  <a:pt x="7088609" y="3551209"/>
                </a:moveTo>
                <a:lnTo>
                  <a:pt x="7199434" y="3551209"/>
                </a:lnTo>
                <a:lnTo>
                  <a:pt x="7199434" y="3662034"/>
                </a:lnTo>
                <a:lnTo>
                  <a:pt x="7088609" y="3662034"/>
                </a:lnTo>
                <a:close/>
                <a:moveTo>
                  <a:pt x="6037801" y="3551209"/>
                </a:moveTo>
                <a:lnTo>
                  <a:pt x="6148626" y="3551209"/>
                </a:lnTo>
                <a:lnTo>
                  <a:pt x="6148626" y="3662034"/>
                </a:lnTo>
                <a:lnTo>
                  <a:pt x="6037801" y="3662034"/>
                </a:lnTo>
                <a:close/>
                <a:moveTo>
                  <a:pt x="4986998" y="3551209"/>
                </a:moveTo>
                <a:lnTo>
                  <a:pt x="5097826" y="3551209"/>
                </a:lnTo>
                <a:lnTo>
                  <a:pt x="5097826" y="3662034"/>
                </a:lnTo>
                <a:lnTo>
                  <a:pt x="4986998" y="3662034"/>
                </a:lnTo>
                <a:close/>
                <a:moveTo>
                  <a:pt x="3936196" y="3551209"/>
                </a:moveTo>
                <a:lnTo>
                  <a:pt x="4047020" y="3551209"/>
                </a:lnTo>
                <a:lnTo>
                  <a:pt x="4047020" y="3662034"/>
                </a:lnTo>
                <a:lnTo>
                  <a:pt x="3936196" y="3662034"/>
                </a:lnTo>
                <a:close/>
                <a:moveTo>
                  <a:pt x="2885389" y="3551209"/>
                </a:moveTo>
                <a:lnTo>
                  <a:pt x="2996214" y="3551209"/>
                </a:lnTo>
                <a:lnTo>
                  <a:pt x="2996214" y="3662034"/>
                </a:lnTo>
                <a:lnTo>
                  <a:pt x="2885389" y="3662034"/>
                </a:lnTo>
                <a:close/>
                <a:moveTo>
                  <a:pt x="1834579" y="3551209"/>
                </a:moveTo>
                <a:lnTo>
                  <a:pt x="1945404" y="3551209"/>
                </a:lnTo>
                <a:lnTo>
                  <a:pt x="1945404" y="3662034"/>
                </a:lnTo>
                <a:lnTo>
                  <a:pt x="1834579" y="3662034"/>
                </a:lnTo>
                <a:close/>
                <a:moveTo>
                  <a:pt x="783773" y="3551209"/>
                </a:moveTo>
                <a:lnTo>
                  <a:pt x="894598" y="3551209"/>
                </a:lnTo>
                <a:lnTo>
                  <a:pt x="894598" y="3662034"/>
                </a:lnTo>
                <a:lnTo>
                  <a:pt x="783773" y="3662034"/>
                </a:lnTo>
                <a:close/>
                <a:moveTo>
                  <a:pt x="2942310" y="3107960"/>
                </a:moveTo>
                <a:lnTo>
                  <a:pt x="2470811" y="3579460"/>
                </a:lnTo>
                <a:lnTo>
                  <a:pt x="2470811" y="3634896"/>
                </a:lnTo>
                <a:lnTo>
                  <a:pt x="2942311" y="4106397"/>
                </a:lnTo>
                <a:lnTo>
                  <a:pt x="3410794" y="3637915"/>
                </a:lnTo>
                <a:lnTo>
                  <a:pt x="3410794" y="3576442"/>
                </a:lnTo>
                <a:close/>
                <a:moveTo>
                  <a:pt x="840944" y="3107960"/>
                </a:moveTo>
                <a:lnTo>
                  <a:pt x="369194" y="3579710"/>
                </a:lnTo>
                <a:lnTo>
                  <a:pt x="369194" y="3634648"/>
                </a:lnTo>
                <a:lnTo>
                  <a:pt x="840944" y="4106399"/>
                </a:lnTo>
                <a:lnTo>
                  <a:pt x="1309176" y="3638165"/>
                </a:lnTo>
                <a:lnTo>
                  <a:pt x="1309176" y="3576193"/>
                </a:lnTo>
                <a:close/>
                <a:moveTo>
                  <a:pt x="3992986" y="3107959"/>
                </a:moveTo>
                <a:lnTo>
                  <a:pt x="3521621" y="3579335"/>
                </a:lnTo>
                <a:lnTo>
                  <a:pt x="3521621" y="3635021"/>
                </a:lnTo>
                <a:lnTo>
                  <a:pt x="3992986" y="4106398"/>
                </a:lnTo>
                <a:lnTo>
                  <a:pt x="4461593" y="3637778"/>
                </a:lnTo>
                <a:lnTo>
                  <a:pt x="4461593" y="3576578"/>
                </a:lnTo>
                <a:close/>
                <a:moveTo>
                  <a:pt x="1891624" y="3107959"/>
                </a:moveTo>
                <a:lnTo>
                  <a:pt x="1420001" y="3579584"/>
                </a:lnTo>
                <a:lnTo>
                  <a:pt x="1420001" y="3634774"/>
                </a:lnTo>
                <a:lnTo>
                  <a:pt x="1891623" y="4106397"/>
                </a:lnTo>
                <a:lnTo>
                  <a:pt x="2359987" y="3638040"/>
                </a:lnTo>
                <a:lnTo>
                  <a:pt x="2359987" y="3576315"/>
                </a:lnTo>
                <a:close/>
                <a:moveTo>
                  <a:pt x="8195689" y="3107959"/>
                </a:moveTo>
                <a:lnTo>
                  <a:pt x="7724838" y="3578810"/>
                </a:lnTo>
                <a:lnTo>
                  <a:pt x="7724838" y="3635541"/>
                </a:lnTo>
                <a:lnTo>
                  <a:pt x="8195691" y="4106395"/>
                </a:lnTo>
                <a:lnTo>
                  <a:pt x="8664821" y="3637265"/>
                </a:lnTo>
                <a:lnTo>
                  <a:pt x="8664821" y="3577091"/>
                </a:lnTo>
                <a:close/>
                <a:moveTo>
                  <a:pt x="5043664" y="3107959"/>
                </a:moveTo>
                <a:lnTo>
                  <a:pt x="4572419" y="3579197"/>
                </a:lnTo>
                <a:lnTo>
                  <a:pt x="4572419" y="3635159"/>
                </a:lnTo>
                <a:lnTo>
                  <a:pt x="5043662" y="4106396"/>
                </a:lnTo>
                <a:lnTo>
                  <a:pt x="5512402" y="3637650"/>
                </a:lnTo>
                <a:lnTo>
                  <a:pt x="5512402" y="3576704"/>
                </a:lnTo>
                <a:close/>
                <a:moveTo>
                  <a:pt x="6094326" y="3107958"/>
                </a:moveTo>
                <a:lnTo>
                  <a:pt x="5623226" y="3579070"/>
                </a:lnTo>
                <a:lnTo>
                  <a:pt x="5623226" y="3635285"/>
                </a:lnTo>
                <a:lnTo>
                  <a:pt x="6094326" y="4106397"/>
                </a:lnTo>
                <a:lnTo>
                  <a:pt x="6563205" y="3637518"/>
                </a:lnTo>
                <a:lnTo>
                  <a:pt x="6563205" y="3576837"/>
                </a:lnTo>
                <a:close/>
                <a:moveTo>
                  <a:pt x="9246372" y="3107957"/>
                </a:moveTo>
                <a:lnTo>
                  <a:pt x="8775646" y="3578683"/>
                </a:lnTo>
                <a:lnTo>
                  <a:pt x="8775646" y="3635671"/>
                </a:lnTo>
                <a:lnTo>
                  <a:pt x="9246369" y="4106395"/>
                </a:lnTo>
                <a:lnTo>
                  <a:pt x="9715629" y="3637135"/>
                </a:lnTo>
                <a:lnTo>
                  <a:pt x="9715629" y="3577215"/>
                </a:lnTo>
                <a:close/>
                <a:moveTo>
                  <a:pt x="7145009" y="3107957"/>
                </a:moveTo>
                <a:lnTo>
                  <a:pt x="6674030" y="3578936"/>
                </a:lnTo>
                <a:lnTo>
                  <a:pt x="6674030" y="3635418"/>
                </a:lnTo>
                <a:lnTo>
                  <a:pt x="7145007" y="4106396"/>
                </a:lnTo>
                <a:lnTo>
                  <a:pt x="7614013" y="3637390"/>
                </a:lnTo>
                <a:lnTo>
                  <a:pt x="7614013" y="3576961"/>
                </a:lnTo>
                <a:close/>
                <a:moveTo>
                  <a:pt x="11347734" y="3107957"/>
                </a:moveTo>
                <a:lnTo>
                  <a:pt x="10877262" y="3578428"/>
                </a:lnTo>
                <a:lnTo>
                  <a:pt x="10877262" y="3635922"/>
                </a:lnTo>
                <a:lnTo>
                  <a:pt x="11347735" y="4106396"/>
                </a:lnTo>
                <a:lnTo>
                  <a:pt x="11817249" y="3636882"/>
                </a:lnTo>
                <a:lnTo>
                  <a:pt x="11817249" y="3577472"/>
                </a:lnTo>
                <a:close/>
                <a:moveTo>
                  <a:pt x="10297053" y="3107955"/>
                </a:moveTo>
                <a:lnTo>
                  <a:pt x="9826454" y="3578554"/>
                </a:lnTo>
                <a:lnTo>
                  <a:pt x="9826454" y="3635794"/>
                </a:lnTo>
                <a:lnTo>
                  <a:pt x="10297054" y="4106394"/>
                </a:lnTo>
                <a:lnTo>
                  <a:pt x="10766437" y="3637011"/>
                </a:lnTo>
                <a:lnTo>
                  <a:pt x="10766437" y="3577339"/>
                </a:lnTo>
                <a:close/>
                <a:moveTo>
                  <a:pt x="11817249" y="3027334"/>
                </a:moveTo>
                <a:lnTo>
                  <a:pt x="11928074" y="3027334"/>
                </a:lnTo>
                <a:lnTo>
                  <a:pt x="11928074" y="3138159"/>
                </a:lnTo>
                <a:lnTo>
                  <a:pt x="11817249" y="3138159"/>
                </a:lnTo>
                <a:close/>
                <a:moveTo>
                  <a:pt x="10766437" y="3027334"/>
                </a:moveTo>
                <a:lnTo>
                  <a:pt x="10877262" y="3027334"/>
                </a:lnTo>
                <a:lnTo>
                  <a:pt x="10877262" y="3138159"/>
                </a:lnTo>
                <a:lnTo>
                  <a:pt x="10766437" y="3138159"/>
                </a:lnTo>
                <a:close/>
                <a:moveTo>
                  <a:pt x="9715629" y="3027334"/>
                </a:moveTo>
                <a:lnTo>
                  <a:pt x="9826454" y="3027334"/>
                </a:lnTo>
                <a:lnTo>
                  <a:pt x="9826454" y="3138159"/>
                </a:lnTo>
                <a:lnTo>
                  <a:pt x="9715629" y="3138159"/>
                </a:lnTo>
                <a:close/>
                <a:moveTo>
                  <a:pt x="8664821" y="3027334"/>
                </a:moveTo>
                <a:lnTo>
                  <a:pt x="8775646" y="3027334"/>
                </a:lnTo>
                <a:lnTo>
                  <a:pt x="8775646" y="3138159"/>
                </a:lnTo>
                <a:lnTo>
                  <a:pt x="8664821" y="3138159"/>
                </a:lnTo>
                <a:close/>
                <a:moveTo>
                  <a:pt x="7614013" y="3027334"/>
                </a:moveTo>
                <a:lnTo>
                  <a:pt x="7724838" y="3027334"/>
                </a:lnTo>
                <a:lnTo>
                  <a:pt x="7724838" y="3138159"/>
                </a:lnTo>
                <a:lnTo>
                  <a:pt x="7614013" y="3138159"/>
                </a:lnTo>
                <a:close/>
                <a:moveTo>
                  <a:pt x="6563205" y="3027334"/>
                </a:moveTo>
                <a:lnTo>
                  <a:pt x="6674030" y="3027334"/>
                </a:lnTo>
                <a:lnTo>
                  <a:pt x="6674030" y="3138159"/>
                </a:lnTo>
                <a:lnTo>
                  <a:pt x="6563205" y="3138159"/>
                </a:lnTo>
                <a:close/>
                <a:moveTo>
                  <a:pt x="5512400" y="3027334"/>
                </a:moveTo>
                <a:lnTo>
                  <a:pt x="5623225" y="3027334"/>
                </a:lnTo>
                <a:lnTo>
                  <a:pt x="5623225" y="3138159"/>
                </a:lnTo>
                <a:lnTo>
                  <a:pt x="5512400" y="3138159"/>
                </a:lnTo>
                <a:close/>
                <a:moveTo>
                  <a:pt x="4461592" y="3027334"/>
                </a:moveTo>
                <a:lnTo>
                  <a:pt x="4572417" y="3027334"/>
                </a:lnTo>
                <a:lnTo>
                  <a:pt x="4572417" y="3138159"/>
                </a:lnTo>
                <a:lnTo>
                  <a:pt x="4461592" y="3138159"/>
                </a:lnTo>
                <a:close/>
                <a:moveTo>
                  <a:pt x="3410790" y="3027334"/>
                </a:moveTo>
                <a:lnTo>
                  <a:pt x="3521616" y="3027334"/>
                </a:lnTo>
                <a:lnTo>
                  <a:pt x="3521616" y="3138159"/>
                </a:lnTo>
                <a:lnTo>
                  <a:pt x="3410790" y="3138159"/>
                </a:lnTo>
                <a:close/>
                <a:moveTo>
                  <a:pt x="2359982" y="3027334"/>
                </a:moveTo>
                <a:lnTo>
                  <a:pt x="2470807" y="3027334"/>
                </a:lnTo>
                <a:lnTo>
                  <a:pt x="2470807" y="3138159"/>
                </a:lnTo>
                <a:lnTo>
                  <a:pt x="2359982" y="3138159"/>
                </a:lnTo>
                <a:close/>
                <a:moveTo>
                  <a:pt x="1309173" y="3027334"/>
                </a:moveTo>
                <a:lnTo>
                  <a:pt x="1419997" y="3027334"/>
                </a:lnTo>
                <a:lnTo>
                  <a:pt x="1419997" y="3138159"/>
                </a:lnTo>
                <a:lnTo>
                  <a:pt x="1309173" y="3138159"/>
                </a:lnTo>
                <a:close/>
                <a:moveTo>
                  <a:pt x="258365" y="3027334"/>
                </a:moveTo>
                <a:lnTo>
                  <a:pt x="369190" y="3027334"/>
                </a:lnTo>
                <a:lnTo>
                  <a:pt x="369190" y="3138159"/>
                </a:lnTo>
                <a:lnTo>
                  <a:pt x="258365" y="3138159"/>
                </a:lnTo>
                <a:close/>
                <a:moveTo>
                  <a:pt x="10794114" y="2610895"/>
                </a:moveTo>
                <a:lnTo>
                  <a:pt x="10323174" y="3081834"/>
                </a:lnTo>
                <a:lnTo>
                  <a:pt x="10792548" y="3551209"/>
                </a:lnTo>
                <a:lnTo>
                  <a:pt x="10852239" y="3551209"/>
                </a:lnTo>
                <a:lnTo>
                  <a:pt x="11321612" y="3081835"/>
                </a:lnTo>
                <a:lnTo>
                  <a:pt x="10850672" y="2610895"/>
                </a:lnTo>
                <a:close/>
                <a:moveTo>
                  <a:pt x="9743434" y="2610895"/>
                </a:moveTo>
                <a:lnTo>
                  <a:pt x="9272494" y="3081834"/>
                </a:lnTo>
                <a:lnTo>
                  <a:pt x="9741869" y="3551209"/>
                </a:lnTo>
                <a:lnTo>
                  <a:pt x="9801555" y="3551209"/>
                </a:lnTo>
                <a:lnTo>
                  <a:pt x="10270931" y="3081833"/>
                </a:lnTo>
                <a:lnTo>
                  <a:pt x="9799992" y="2610895"/>
                </a:lnTo>
                <a:close/>
                <a:moveTo>
                  <a:pt x="8692754" y="2610895"/>
                </a:moveTo>
                <a:lnTo>
                  <a:pt x="8221811" y="3081837"/>
                </a:lnTo>
                <a:lnTo>
                  <a:pt x="8691183" y="3551209"/>
                </a:lnTo>
                <a:lnTo>
                  <a:pt x="8750876" y="3551209"/>
                </a:lnTo>
                <a:lnTo>
                  <a:pt x="9220250" y="3081835"/>
                </a:lnTo>
                <a:lnTo>
                  <a:pt x="8749310" y="2610895"/>
                </a:lnTo>
                <a:close/>
                <a:moveTo>
                  <a:pt x="7642070" y="2610895"/>
                </a:moveTo>
                <a:lnTo>
                  <a:pt x="7171131" y="3081835"/>
                </a:lnTo>
                <a:lnTo>
                  <a:pt x="7640505" y="3551209"/>
                </a:lnTo>
                <a:lnTo>
                  <a:pt x="7700194" y="3551209"/>
                </a:lnTo>
                <a:lnTo>
                  <a:pt x="8169567" y="3081836"/>
                </a:lnTo>
                <a:lnTo>
                  <a:pt x="7698625" y="2610895"/>
                </a:lnTo>
                <a:close/>
                <a:moveTo>
                  <a:pt x="6591389" y="2610895"/>
                </a:moveTo>
                <a:lnTo>
                  <a:pt x="6120448" y="3081836"/>
                </a:lnTo>
                <a:lnTo>
                  <a:pt x="6589820" y="3551209"/>
                </a:lnTo>
                <a:lnTo>
                  <a:pt x="6649514" y="3551209"/>
                </a:lnTo>
                <a:lnTo>
                  <a:pt x="7118887" y="3081836"/>
                </a:lnTo>
                <a:lnTo>
                  <a:pt x="6647947" y="2610895"/>
                </a:lnTo>
                <a:close/>
                <a:moveTo>
                  <a:pt x="5540722" y="2610895"/>
                </a:moveTo>
                <a:lnTo>
                  <a:pt x="5069790" y="3081837"/>
                </a:lnTo>
                <a:lnTo>
                  <a:pt x="5539152" y="3551209"/>
                </a:lnTo>
                <a:lnTo>
                  <a:pt x="5598843" y="3551209"/>
                </a:lnTo>
                <a:lnTo>
                  <a:pt x="6068204" y="3081836"/>
                </a:lnTo>
                <a:lnTo>
                  <a:pt x="5597274" y="2610895"/>
                </a:lnTo>
                <a:close/>
                <a:moveTo>
                  <a:pt x="4490039" y="2610895"/>
                </a:moveTo>
                <a:lnTo>
                  <a:pt x="4019108" y="3081837"/>
                </a:lnTo>
                <a:lnTo>
                  <a:pt x="4488467" y="3551209"/>
                </a:lnTo>
                <a:lnTo>
                  <a:pt x="4548162" y="3551209"/>
                </a:lnTo>
                <a:lnTo>
                  <a:pt x="5017539" y="3081837"/>
                </a:lnTo>
                <a:lnTo>
                  <a:pt x="4546591" y="2610895"/>
                </a:lnTo>
                <a:close/>
                <a:moveTo>
                  <a:pt x="3439377" y="2610895"/>
                </a:moveTo>
                <a:lnTo>
                  <a:pt x="2968431" y="3081838"/>
                </a:lnTo>
                <a:lnTo>
                  <a:pt x="3437805" y="3551209"/>
                </a:lnTo>
                <a:lnTo>
                  <a:pt x="3497502" y="3551209"/>
                </a:lnTo>
                <a:lnTo>
                  <a:pt x="3966864" y="3081837"/>
                </a:lnTo>
                <a:lnTo>
                  <a:pt x="3495931" y="2610895"/>
                </a:lnTo>
                <a:close/>
                <a:moveTo>
                  <a:pt x="2388695" y="2610895"/>
                </a:moveTo>
                <a:lnTo>
                  <a:pt x="1917746" y="3081837"/>
                </a:lnTo>
                <a:lnTo>
                  <a:pt x="2387125" y="3551209"/>
                </a:lnTo>
                <a:lnTo>
                  <a:pt x="2446819" y="3551209"/>
                </a:lnTo>
                <a:lnTo>
                  <a:pt x="2916188" y="3081838"/>
                </a:lnTo>
                <a:lnTo>
                  <a:pt x="2445246" y="2610895"/>
                </a:lnTo>
                <a:close/>
                <a:moveTo>
                  <a:pt x="1338007" y="2610895"/>
                </a:moveTo>
                <a:lnTo>
                  <a:pt x="867066" y="3081838"/>
                </a:lnTo>
                <a:lnTo>
                  <a:pt x="1336436" y="3551209"/>
                </a:lnTo>
                <a:lnTo>
                  <a:pt x="1396132" y="3551209"/>
                </a:lnTo>
                <a:lnTo>
                  <a:pt x="1865502" y="3081837"/>
                </a:lnTo>
                <a:lnTo>
                  <a:pt x="1394561" y="2610895"/>
                </a:lnTo>
                <a:close/>
                <a:moveTo>
                  <a:pt x="11291841" y="2500070"/>
                </a:moveTo>
                <a:lnTo>
                  <a:pt x="11402666" y="2500070"/>
                </a:lnTo>
                <a:lnTo>
                  <a:pt x="11402666" y="2610895"/>
                </a:lnTo>
                <a:lnTo>
                  <a:pt x="11291841" y="2610895"/>
                </a:lnTo>
                <a:close/>
                <a:moveTo>
                  <a:pt x="10241033" y="2500070"/>
                </a:moveTo>
                <a:lnTo>
                  <a:pt x="10351858" y="2500070"/>
                </a:lnTo>
                <a:lnTo>
                  <a:pt x="10351858" y="2610895"/>
                </a:lnTo>
                <a:lnTo>
                  <a:pt x="10241033" y="2610895"/>
                </a:lnTo>
                <a:close/>
                <a:moveTo>
                  <a:pt x="9190225" y="2500070"/>
                </a:moveTo>
                <a:lnTo>
                  <a:pt x="9301050" y="2500070"/>
                </a:lnTo>
                <a:lnTo>
                  <a:pt x="9301050" y="2610895"/>
                </a:lnTo>
                <a:lnTo>
                  <a:pt x="9190225" y="2610895"/>
                </a:lnTo>
                <a:close/>
                <a:moveTo>
                  <a:pt x="8139417" y="2500070"/>
                </a:moveTo>
                <a:lnTo>
                  <a:pt x="8250242" y="2500070"/>
                </a:lnTo>
                <a:lnTo>
                  <a:pt x="8250242" y="2610895"/>
                </a:lnTo>
                <a:lnTo>
                  <a:pt x="8139417" y="2610895"/>
                </a:lnTo>
                <a:close/>
                <a:moveTo>
                  <a:pt x="7088609" y="2500070"/>
                </a:moveTo>
                <a:lnTo>
                  <a:pt x="7199434" y="2500070"/>
                </a:lnTo>
                <a:lnTo>
                  <a:pt x="7199434" y="2610895"/>
                </a:lnTo>
                <a:lnTo>
                  <a:pt x="7088609" y="2610895"/>
                </a:lnTo>
                <a:close/>
                <a:moveTo>
                  <a:pt x="6037801" y="2500070"/>
                </a:moveTo>
                <a:lnTo>
                  <a:pt x="6148626" y="2500070"/>
                </a:lnTo>
                <a:lnTo>
                  <a:pt x="6148626" y="2610895"/>
                </a:lnTo>
                <a:lnTo>
                  <a:pt x="6037801" y="2610895"/>
                </a:lnTo>
                <a:close/>
                <a:moveTo>
                  <a:pt x="4987000" y="2500070"/>
                </a:moveTo>
                <a:lnTo>
                  <a:pt x="5097829" y="2500070"/>
                </a:lnTo>
                <a:lnTo>
                  <a:pt x="5097829" y="2610895"/>
                </a:lnTo>
                <a:lnTo>
                  <a:pt x="4987000" y="2610895"/>
                </a:lnTo>
                <a:close/>
                <a:moveTo>
                  <a:pt x="3936200" y="2500070"/>
                </a:moveTo>
                <a:lnTo>
                  <a:pt x="4047024" y="2500070"/>
                </a:lnTo>
                <a:lnTo>
                  <a:pt x="4047024" y="2610895"/>
                </a:lnTo>
                <a:lnTo>
                  <a:pt x="3936200" y="2610895"/>
                </a:lnTo>
                <a:close/>
                <a:moveTo>
                  <a:pt x="2885393" y="2500070"/>
                </a:moveTo>
                <a:lnTo>
                  <a:pt x="2996218" y="2500070"/>
                </a:lnTo>
                <a:lnTo>
                  <a:pt x="2996218" y="2610895"/>
                </a:lnTo>
                <a:lnTo>
                  <a:pt x="2885393" y="2610895"/>
                </a:lnTo>
                <a:close/>
                <a:moveTo>
                  <a:pt x="1834583" y="2500070"/>
                </a:moveTo>
                <a:lnTo>
                  <a:pt x="1945408" y="2500070"/>
                </a:lnTo>
                <a:lnTo>
                  <a:pt x="1945408" y="2610895"/>
                </a:lnTo>
                <a:lnTo>
                  <a:pt x="1834583" y="2610895"/>
                </a:lnTo>
                <a:close/>
                <a:moveTo>
                  <a:pt x="783777" y="2500070"/>
                </a:moveTo>
                <a:lnTo>
                  <a:pt x="894602" y="2500070"/>
                </a:lnTo>
                <a:lnTo>
                  <a:pt x="894602" y="2610895"/>
                </a:lnTo>
                <a:lnTo>
                  <a:pt x="783777" y="2610895"/>
                </a:lnTo>
                <a:close/>
                <a:moveTo>
                  <a:pt x="1891623" y="2057291"/>
                </a:moveTo>
                <a:lnTo>
                  <a:pt x="1420005" y="2528898"/>
                </a:lnTo>
                <a:lnTo>
                  <a:pt x="1420005" y="2584095"/>
                </a:lnTo>
                <a:lnTo>
                  <a:pt x="1891624" y="3055715"/>
                </a:lnTo>
                <a:lnTo>
                  <a:pt x="2359991" y="2587356"/>
                </a:lnTo>
                <a:lnTo>
                  <a:pt x="2359991" y="2525640"/>
                </a:lnTo>
                <a:close/>
                <a:moveTo>
                  <a:pt x="2942310" y="2057291"/>
                </a:moveTo>
                <a:lnTo>
                  <a:pt x="2470816" y="2528774"/>
                </a:lnTo>
                <a:lnTo>
                  <a:pt x="2470816" y="2584221"/>
                </a:lnTo>
                <a:lnTo>
                  <a:pt x="2942310" y="3055716"/>
                </a:lnTo>
                <a:lnTo>
                  <a:pt x="3410799" y="2587229"/>
                </a:lnTo>
                <a:lnTo>
                  <a:pt x="3410799" y="2525765"/>
                </a:lnTo>
                <a:close/>
                <a:moveTo>
                  <a:pt x="3992986" y="2057290"/>
                </a:moveTo>
                <a:lnTo>
                  <a:pt x="3521627" y="2528649"/>
                </a:lnTo>
                <a:lnTo>
                  <a:pt x="3521627" y="2584345"/>
                </a:lnTo>
                <a:lnTo>
                  <a:pt x="3992986" y="3055715"/>
                </a:lnTo>
                <a:lnTo>
                  <a:pt x="4461596" y="2587094"/>
                </a:lnTo>
                <a:lnTo>
                  <a:pt x="4461596" y="2525899"/>
                </a:lnTo>
                <a:close/>
                <a:moveTo>
                  <a:pt x="840944" y="2057289"/>
                </a:moveTo>
                <a:lnTo>
                  <a:pt x="369198" y="2529024"/>
                </a:lnTo>
                <a:lnTo>
                  <a:pt x="369198" y="2583969"/>
                </a:lnTo>
                <a:lnTo>
                  <a:pt x="840944" y="3055716"/>
                </a:lnTo>
                <a:lnTo>
                  <a:pt x="1309180" y="2587479"/>
                </a:lnTo>
                <a:lnTo>
                  <a:pt x="1309180" y="2525514"/>
                </a:lnTo>
                <a:close/>
                <a:moveTo>
                  <a:pt x="7145007" y="2057289"/>
                </a:moveTo>
                <a:lnTo>
                  <a:pt x="6674030" y="2528255"/>
                </a:lnTo>
                <a:lnTo>
                  <a:pt x="6674030" y="2584733"/>
                </a:lnTo>
                <a:lnTo>
                  <a:pt x="7145010" y="3055713"/>
                </a:lnTo>
                <a:lnTo>
                  <a:pt x="7614013" y="2586710"/>
                </a:lnTo>
                <a:lnTo>
                  <a:pt x="7614013" y="2526283"/>
                </a:lnTo>
                <a:close/>
                <a:moveTo>
                  <a:pt x="5043664" y="2057289"/>
                </a:moveTo>
                <a:lnTo>
                  <a:pt x="4572421" y="2528513"/>
                </a:lnTo>
                <a:lnTo>
                  <a:pt x="4572421" y="2584480"/>
                </a:lnTo>
                <a:lnTo>
                  <a:pt x="5043664" y="3055715"/>
                </a:lnTo>
                <a:lnTo>
                  <a:pt x="5512404" y="2586968"/>
                </a:lnTo>
                <a:lnTo>
                  <a:pt x="5512404" y="2526024"/>
                </a:lnTo>
                <a:close/>
                <a:moveTo>
                  <a:pt x="10297053" y="2057288"/>
                </a:moveTo>
                <a:lnTo>
                  <a:pt x="9826454" y="2527875"/>
                </a:lnTo>
                <a:lnTo>
                  <a:pt x="9826454" y="2585115"/>
                </a:lnTo>
                <a:lnTo>
                  <a:pt x="10297052" y="3055713"/>
                </a:lnTo>
                <a:lnTo>
                  <a:pt x="10766437" y="2586328"/>
                </a:lnTo>
                <a:lnTo>
                  <a:pt x="10766437" y="2526660"/>
                </a:lnTo>
                <a:close/>
                <a:moveTo>
                  <a:pt x="9246373" y="2057288"/>
                </a:moveTo>
                <a:lnTo>
                  <a:pt x="8775646" y="2528002"/>
                </a:lnTo>
                <a:lnTo>
                  <a:pt x="8775646" y="2584986"/>
                </a:lnTo>
                <a:lnTo>
                  <a:pt x="9246373" y="3055713"/>
                </a:lnTo>
                <a:lnTo>
                  <a:pt x="9715629" y="2586457"/>
                </a:lnTo>
                <a:lnTo>
                  <a:pt x="9715629" y="2526532"/>
                </a:lnTo>
                <a:close/>
                <a:moveTo>
                  <a:pt x="8195690" y="2057288"/>
                </a:moveTo>
                <a:lnTo>
                  <a:pt x="7724838" y="2528128"/>
                </a:lnTo>
                <a:lnTo>
                  <a:pt x="7724838" y="2584864"/>
                </a:lnTo>
                <a:lnTo>
                  <a:pt x="8195689" y="3055714"/>
                </a:lnTo>
                <a:lnTo>
                  <a:pt x="8664821" y="2586582"/>
                </a:lnTo>
                <a:lnTo>
                  <a:pt x="8664821" y="2526406"/>
                </a:lnTo>
                <a:close/>
                <a:moveTo>
                  <a:pt x="6094328" y="2057287"/>
                </a:moveTo>
                <a:lnTo>
                  <a:pt x="5623228" y="2528386"/>
                </a:lnTo>
                <a:lnTo>
                  <a:pt x="5623228" y="2584606"/>
                </a:lnTo>
                <a:lnTo>
                  <a:pt x="6094325" y="3055714"/>
                </a:lnTo>
                <a:lnTo>
                  <a:pt x="6563205" y="2586835"/>
                </a:lnTo>
                <a:lnTo>
                  <a:pt x="6563205" y="2526153"/>
                </a:lnTo>
                <a:close/>
                <a:moveTo>
                  <a:pt x="11347736" y="2057286"/>
                </a:moveTo>
                <a:lnTo>
                  <a:pt x="10877262" y="2527747"/>
                </a:lnTo>
                <a:lnTo>
                  <a:pt x="10877262" y="2585241"/>
                </a:lnTo>
                <a:lnTo>
                  <a:pt x="11347734" y="3055713"/>
                </a:lnTo>
                <a:lnTo>
                  <a:pt x="11817249" y="2586199"/>
                </a:lnTo>
                <a:lnTo>
                  <a:pt x="11817249" y="2526787"/>
                </a:lnTo>
                <a:close/>
                <a:moveTo>
                  <a:pt x="258363" y="1973449"/>
                </a:moveTo>
                <a:lnTo>
                  <a:pt x="369188" y="1973449"/>
                </a:lnTo>
                <a:lnTo>
                  <a:pt x="369188" y="2084274"/>
                </a:lnTo>
                <a:lnTo>
                  <a:pt x="258363" y="2084274"/>
                </a:lnTo>
                <a:close/>
                <a:moveTo>
                  <a:pt x="2359980" y="1973449"/>
                </a:moveTo>
                <a:lnTo>
                  <a:pt x="2470805" y="1973449"/>
                </a:lnTo>
                <a:lnTo>
                  <a:pt x="2470805" y="2084274"/>
                </a:lnTo>
                <a:lnTo>
                  <a:pt x="2359980" y="2084274"/>
                </a:lnTo>
                <a:close/>
                <a:moveTo>
                  <a:pt x="1309171" y="1973449"/>
                </a:moveTo>
                <a:lnTo>
                  <a:pt x="1419995" y="1973449"/>
                </a:lnTo>
                <a:lnTo>
                  <a:pt x="1419995" y="2084274"/>
                </a:lnTo>
                <a:lnTo>
                  <a:pt x="1309171" y="2084274"/>
                </a:lnTo>
                <a:close/>
                <a:moveTo>
                  <a:pt x="4461591" y="1973448"/>
                </a:moveTo>
                <a:lnTo>
                  <a:pt x="4572416" y="1973448"/>
                </a:lnTo>
                <a:lnTo>
                  <a:pt x="4572416" y="2084273"/>
                </a:lnTo>
                <a:lnTo>
                  <a:pt x="4461591" y="2084273"/>
                </a:lnTo>
                <a:close/>
                <a:moveTo>
                  <a:pt x="3410788" y="1973448"/>
                </a:moveTo>
                <a:lnTo>
                  <a:pt x="3521614" y="1973448"/>
                </a:lnTo>
                <a:lnTo>
                  <a:pt x="3521614" y="2084273"/>
                </a:lnTo>
                <a:lnTo>
                  <a:pt x="3410788" y="2084273"/>
                </a:lnTo>
                <a:close/>
                <a:moveTo>
                  <a:pt x="6563205" y="1973448"/>
                </a:moveTo>
                <a:lnTo>
                  <a:pt x="6674030" y="1973448"/>
                </a:lnTo>
                <a:lnTo>
                  <a:pt x="6674030" y="2084273"/>
                </a:lnTo>
                <a:lnTo>
                  <a:pt x="6563205" y="2084273"/>
                </a:lnTo>
                <a:close/>
                <a:moveTo>
                  <a:pt x="5512399" y="1973448"/>
                </a:moveTo>
                <a:lnTo>
                  <a:pt x="5623224" y="1973448"/>
                </a:lnTo>
                <a:lnTo>
                  <a:pt x="5623224" y="2084273"/>
                </a:lnTo>
                <a:lnTo>
                  <a:pt x="5512399" y="2084273"/>
                </a:lnTo>
                <a:close/>
                <a:moveTo>
                  <a:pt x="7614013" y="1973448"/>
                </a:moveTo>
                <a:lnTo>
                  <a:pt x="7724838" y="1973448"/>
                </a:lnTo>
                <a:lnTo>
                  <a:pt x="7724838" y="2084273"/>
                </a:lnTo>
                <a:lnTo>
                  <a:pt x="7614013" y="2084273"/>
                </a:lnTo>
                <a:close/>
                <a:moveTo>
                  <a:pt x="9715629" y="1973448"/>
                </a:moveTo>
                <a:lnTo>
                  <a:pt x="9826454" y="1973448"/>
                </a:lnTo>
                <a:lnTo>
                  <a:pt x="9826454" y="2084273"/>
                </a:lnTo>
                <a:lnTo>
                  <a:pt x="9715629" y="2084273"/>
                </a:lnTo>
                <a:close/>
                <a:moveTo>
                  <a:pt x="8664821" y="1973448"/>
                </a:moveTo>
                <a:lnTo>
                  <a:pt x="8775646" y="1973448"/>
                </a:lnTo>
                <a:lnTo>
                  <a:pt x="8775646" y="2084273"/>
                </a:lnTo>
                <a:lnTo>
                  <a:pt x="8664821" y="2084273"/>
                </a:lnTo>
                <a:close/>
                <a:moveTo>
                  <a:pt x="11817249" y="1973448"/>
                </a:moveTo>
                <a:lnTo>
                  <a:pt x="11928074" y="1973448"/>
                </a:lnTo>
                <a:lnTo>
                  <a:pt x="11928074" y="2084273"/>
                </a:lnTo>
                <a:lnTo>
                  <a:pt x="11817249" y="2084273"/>
                </a:lnTo>
                <a:close/>
                <a:moveTo>
                  <a:pt x="10766437" y="1973448"/>
                </a:moveTo>
                <a:lnTo>
                  <a:pt x="10877262" y="1973448"/>
                </a:lnTo>
                <a:lnTo>
                  <a:pt x="10877262" y="2084273"/>
                </a:lnTo>
                <a:lnTo>
                  <a:pt x="10766437" y="2084273"/>
                </a:lnTo>
                <a:close/>
                <a:moveTo>
                  <a:pt x="3441643" y="1557959"/>
                </a:moveTo>
                <a:lnTo>
                  <a:pt x="2968431" y="2031169"/>
                </a:lnTo>
                <a:lnTo>
                  <a:pt x="3437348" y="2500070"/>
                </a:lnTo>
                <a:lnTo>
                  <a:pt x="3497959" y="2500070"/>
                </a:lnTo>
                <a:lnTo>
                  <a:pt x="3966865" y="2031168"/>
                </a:lnTo>
                <a:lnTo>
                  <a:pt x="3493665" y="1557959"/>
                </a:lnTo>
                <a:close/>
                <a:moveTo>
                  <a:pt x="2390961" y="1557959"/>
                </a:moveTo>
                <a:lnTo>
                  <a:pt x="1917745" y="2031169"/>
                </a:lnTo>
                <a:lnTo>
                  <a:pt x="2386665" y="2500070"/>
                </a:lnTo>
                <a:lnTo>
                  <a:pt x="2447277" y="2500070"/>
                </a:lnTo>
                <a:lnTo>
                  <a:pt x="2916189" y="2031169"/>
                </a:lnTo>
                <a:lnTo>
                  <a:pt x="2442980" y="1557959"/>
                </a:lnTo>
                <a:close/>
                <a:moveTo>
                  <a:pt x="1340273" y="1557959"/>
                </a:moveTo>
                <a:lnTo>
                  <a:pt x="867066" y="2031167"/>
                </a:lnTo>
                <a:lnTo>
                  <a:pt x="1335980" y="2500070"/>
                </a:lnTo>
                <a:lnTo>
                  <a:pt x="1396589" y="2500070"/>
                </a:lnTo>
                <a:lnTo>
                  <a:pt x="1865501" y="2031169"/>
                </a:lnTo>
                <a:lnTo>
                  <a:pt x="1392293" y="1557959"/>
                </a:lnTo>
                <a:close/>
                <a:moveTo>
                  <a:pt x="5542986" y="1557958"/>
                </a:moveTo>
                <a:lnTo>
                  <a:pt x="5069790" y="2031167"/>
                </a:lnTo>
                <a:lnTo>
                  <a:pt x="5538694" y="2500070"/>
                </a:lnTo>
                <a:lnTo>
                  <a:pt x="5599302" y="2500070"/>
                </a:lnTo>
                <a:lnTo>
                  <a:pt x="6068206" y="2031166"/>
                </a:lnTo>
                <a:lnTo>
                  <a:pt x="5595011" y="1557958"/>
                </a:lnTo>
                <a:close/>
                <a:moveTo>
                  <a:pt x="4492305" y="1557958"/>
                </a:moveTo>
                <a:lnTo>
                  <a:pt x="4019109" y="2031168"/>
                </a:lnTo>
                <a:lnTo>
                  <a:pt x="4488010" y="2500070"/>
                </a:lnTo>
                <a:lnTo>
                  <a:pt x="4548620" y="2500070"/>
                </a:lnTo>
                <a:lnTo>
                  <a:pt x="5017539" y="2031167"/>
                </a:lnTo>
                <a:lnTo>
                  <a:pt x="4544326" y="1557958"/>
                </a:lnTo>
                <a:close/>
                <a:moveTo>
                  <a:pt x="7644337" y="1557958"/>
                </a:moveTo>
                <a:lnTo>
                  <a:pt x="7171129" y="2031167"/>
                </a:lnTo>
                <a:lnTo>
                  <a:pt x="7640044" y="2500070"/>
                </a:lnTo>
                <a:lnTo>
                  <a:pt x="7700653" y="2500070"/>
                </a:lnTo>
                <a:lnTo>
                  <a:pt x="8169569" y="2031167"/>
                </a:lnTo>
                <a:lnTo>
                  <a:pt x="7696361" y="1557958"/>
                </a:lnTo>
                <a:close/>
                <a:moveTo>
                  <a:pt x="6593656" y="1557958"/>
                </a:moveTo>
                <a:lnTo>
                  <a:pt x="6120450" y="2031165"/>
                </a:lnTo>
                <a:lnTo>
                  <a:pt x="6589366" y="2500070"/>
                </a:lnTo>
                <a:lnTo>
                  <a:pt x="6649970" y="2500070"/>
                </a:lnTo>
                <a:lnTo>
                  <a:pt x="7118885" y="2031167"/>
                </a:lnTo>
                <a:lnTo>
                  <a:pt x="6645676" y="1557958"/>
                </a:lnTo>
                <a:close/>
                <a:moveTo>
                  <a:pt x="9745703" y="1557958"/>
                </a:moveTo>
                <a:lnTo>
                  <a:pt x="9272494" y="2031167"/>
                </a:lnTo>
                <a:lnTo>
                  <a:pt x="9741408" y="2500070"/>
                </a:lnTo>
                <a:lnTo>
                  <a:pt x="9802016" y="2500070"/>
                </a:lnTo>
                <a:lnTo>
                  <a:pt x="10270931" y="2031167"/>
                </a:lnTo>
                <a:lnTo>
                  <a:pt x="9797723" y="1557958"/>
                </a:lnTo>
                <a:close/>
                <a:moveTo>
                  <a:pt x="8695019" y="1557958"/>
                </a:moveTo>
                <a:lnTo>
                  <a:pt x="8221812" y="2031166"/>
                </a:lnTo>
                <a:lnTo>
                  <a:pt x="8690730" y="2500070"/>
                </a:lnTo>
                <a:lnTo>
                  <a:pt x="8751334" y="2500070"/>
                </a:lnTo>
                <a:lnTo>
                  <a:pt x="9220250" y="2031166"/>
                </a:lnTo>
                <a:lnTo>
                  <a:pt x="8747043" y="1557958"/>
                </a:lnTo>
                <a:close/>
                <a:moveTo>
                  <a:pt x="10796383" y="1557958"/>
                </a:moveTo>
                <a:lnTo>
                  <a:pt x="10323175" y="2031166"/>
                </a:lnTo>
                <a:lnTo>
                  <a:pt x="10792091" y="2500070"/>
                </a:lnTo>
                <a:lnTo>
                  <a:pt x="10852696" y="2500070"/>
                </a:lnTo>
                <a:lnTo>
                  <a:pt x="11321614" y="2031164"/>
                </a:lnTo>
                <a:lnTo>
                  <a:pt x="10848409" y="1557958"/>
                </a:lnTo>
                <a:close/>
                <a:moveTo>
                  <a:pt x="783781" y="1447135"/>
                </a:moveTo>
                <a:lnTo>
                  <a:pt x="894606" y="1447135"/>
                </a:lnTo>
                <a:lnTo>
                  <a:pt x="894606" y="1557959"/>
                </a:lnTo>
                <a:lnTo>
                  <a:pt x="783781" y="1557959"/>
                </a:lnTo>
                <a:close/>
                <a:moveTo>
                  <a:pt x="1834586" y="1447134"/>
                </a:moveTo>
                <a:lnTo>
                  <a:pt x="1945411" y="1447134"/>
                </a:lnTo>
                <a:lnTo>
                  <a:pt x="1945411" y="1557959"/>
                </a:lnTo>
                <a:lnTo>
                  <a:pt x="1834586" y="1557959"/>
                </a:lnTo>
                <a:close/>
                <a:moveTo>
                  <a:pt x="4987002" y="1447134"/>
                </a:moveTo>
                <a:lnTo>
                  <a:pt x="5097832" y="1447134"/>
                </a:lnTo>
                <a:lnTo>
                  <a:pt x="5097832" y="1557958"/>
                </a:lnTo>
                <a:lnTo>
                  <a:pt x="4987002" y="1557958"/>
                </a:lnTo>
                <a:close/>
                <a:moveTo>
                  <a:pt x="3936204" y="1447134"/>
                </a:moveTo>
                <a:lnTo>
                  <a:pt x="4047028" y="1447134"/>
                </a:lnTo>
                <a:lnTo>
                  <a:pt x="4047028" y="1557959"/>
                </a:lnTo>
                <a:lnTo>
                  <a:pt x="3936204" y="1557959"/>
                </a:lnTo>
                <a:close/>
                <a:moveTo>
                  <a:pt x="2885398" y="1447134"/>
                </a:moveTo>
                <a:lnTo>
                  <a:pt x="2996224" y="1447134"/>
                </a:lnTo>
                <a:lnTo>
                  <a:pt x="2996224" y="1557959"/>
                </a:lnTo>
                <a:lnTo>
                  <a:pt x="2885398" y="1557959"/>
                </a:lnTo>
                <a:close/>
                <a:moveTo>
                  <a:pt x="6037801" y="1447133"/>
                </a:moveTo>
                <a:lnTo>
                  <a:pt x="6148626" y="1447133"/>
                </a:lnTo>
                <a:lnTo>
                  <a:pt x="6148626" y="1557958"/>
                </a:lnTo>
                <a:lnTo>
                  <a:pt x="6037801" y="1557958"/>
                </a:lnTo>
                <a:close/>
                <a:moveTo>
                  <a:pt x="9190225" y="1447133"/>
                </a:moveTo>
                <a:lnTo>
                  <a:pt x="9301050" y="1447133"/>
                </a:lnTo>
                <a:lnTo>
                  <a:pt x="9301050" y="1557958"/>
                </a:lnTo>
                <a:lnTo>
                  <a:pt x="9190225" y="1557958"/>
                </a:lnTo>
                <a:close/>
                <a:moveTo>
                  <a:pt x="8139417" y="1447133"/>
                </a:moveTo>
                <a:lnTo>
                  <a:pt x="8250242" y="1447133"/>
                </a:lnTo>
                <a:lnTo>
                  <a:pt x="8250242" y="1557958"/>
                </a:lnTo>
                <a:lnTo>
                  <a:pt x="8139417" y="1557958"/>
                </a:lnTo>
                <a:close/>
                <a:moveTo>
                  <a:pt x="7088609" y="1447133"/>
                </a:moveTo>
                <a:lnTo>
                  <a:pt x="7199434" y="1447133"/>
                </a:lnTo>
                <a:lnTo>
                  <a:pt x="7199434" y="1557958"/>
                </a:lnTo>
                <a:lnTo>
                  <a:pt x="7088609" y="1557958"/>
                </a:lnTo>
                <a:close/>
                <a:moveTo>
                  <a:pt x="10241033" y="1447133"/>
                </a:moveTo>
                <a:lnTo>
                  <a:pt x="10351858" y="1447133"/>
                </a:lnTo>
                <a:lnTo>
                  <a:pt x="10351858" y="1557957"/>
                </a:lnTo>
                <a:lnTo>
                  <a:pt x="10241033" y="1557957"/>
                </a:lnTo>
                <a:close/>
                <a:moveTo>
                  <a:pt x="11291841" y="1447133"/>
                </a:moveTo>
                <a:lnTo>
                  <a:pt x="11402666" y="1447133"/>
                </a:lnTo>
                <a:lnTo>
                  <a:pt x="11402666" y="1557957"/>
                </a:lnTo>
                <a:lnTo>
                  <a:pt x="11291841" y="1557957"/>
                </a:lnTo>
                <a:close/>
                <a:moveTo>
                  <a:pt x="2942310" y="1006607"/>
                </a:moveTo>
                <a:lnTo>
                  <a:pt x="2470820" y="1478100"/>
                </a:lnTo>
                <a:lnTo>
                  <a:pt x="2470820" y="1533556"/>
                </a:lnTo>
                <a:lnTo>
                  <a:pt x="2942310" y="2005047"/>
                </a:lnTo>
                <a:lnTo>
                  <a:pt x="3410804" y="1536556"/>
                </a:lnTo>
                <a:lnTo>
                  <a:pt x="3410804" y="1475099"/>
                </a:lnTo>
                <a:close/>
                <a:moveTo>
                  <a:pt x="1891623" y="1006607"/>
                </a:moveTo>
                <a:lnTo>
                  <a:pt x="1420008" y="1478224"/>
                </a:lnTo>
                <a:lnTo>
                  <a:pt x="1420008" y="1533431"/>
                </a:lnTo>
                <a:lnTo>
                  <a:pt x="1891623" y="2005047"/>
                </a:lnTo>
                <a:lnTo>
                  <a:pt x="2359996" y="1536681"/>
                </a:lnTo>
                <a:lnTo>
                  <a:pt x="2359996" y="1474975"/>
                </a:lnTo>
                <a:close/>
                <a:moveTo>
                  <a:pt x="840943" y="1006607"/>
                </a:moveTo>
                <a:lnTo>
                  <a:pt x="369202" y="1478351"/>
                </a:lnTo>
                <a:lnTo>
                  <a:pt x="369202" y="1533303"/>
                </a:lnTo>
                <a:lnTo>
                  <a:pt x="840944" y="2005046"/>
                </a:lnTo>
                <a:lnTo>
                  <a:pt x="1309184" y="1536806"/>
                </a:lnTo>
                <a:lnTo>
                  <a:pt x="1309184" y="1474850"/>
                </a:lnTo>
                <a:close/>
                <a:moveTo>
                  <a:pt x="3992987" y="1006606"/>
                </a:moveTo>
                <a:lnTo>
                  <a:pt x="3521631" y="1477974"/>
                </a:lnTo>
                <a:lnTo>
                  <a:pt x="3521631" y="1533680"/>
                </a:lnTo>
                <a:lnTo>
                  <a:pt x="3992986" y="2005046"/>
                </a:lnTo>
                <a:lnTo>
                  <a:pt x="4461598" y="1536423"/>
                </a:lnTo>
                <a:lnTo>
                  <a:pt x="4461598" y="1475230"/>
                </a:lnTo>
                <a:close/>
                <a:moveTo>
                  <a:pt x="6094326" y="1006605"/>
                </a:moveTo>
                <a:lnTo>
                  <a:pt x="5623230" y="1477714"/>
                </a:lnTo>
                <a:lnTo>
                  <a:pt x="5623230" y="1533934"/>
                </a:lnTo>
                <a:lnTo>
                  <a:pt x="6094328" y="2005044"/>
                </a:lnTo>
                <a:lnTo>
                  <a:pt x="6563205" y="1536166"/>
                </a:lnTo>
                <a:lnTo>
                  <a:pt x="6563205" y="1475487"/>
                </a:lnTo>
                <a:close/>
                <a:moveTo>
                  <a:pt x="9246371" y="1006604"/>
                </a:moveTo>
                <a:lnTo>
                  <a:pt x="8775646" y="1477332"/>
                </a:lnTo>
                <a:lnTo>
                  <a:pt x="8775646" y="1534319"/>
                </a:lnTo>
                <a:lnTo>
                  <a:pt x="9246371" y="2005045"/>
                </a:lnTo>
                <a:lnTo>
                  <a:pt x="9715629" y="1535786"/>
                </a:lnTo>
                <a:lnTo>
                  <a:pt x="9715629" y="1475864"/>
                </a:lnTo>
                <a:close/>
                <a:moveTo>
                  <a:pt x="5043669" y="1006604"/>
                </a:moveTo>
                <a:lnTo>
                  <a:pt x="4572422" y="1477843"/>
                </a:lnTo>
                <a:lnTo>
                  <a:pt x="4572422" y="1533811"/>
                </a:lnTo>
                <a:lnTo>
                  <a:pt x="5043664" y="2005045"/>
                </a:lnTo>
                <a:lnTo>
                  <a:pt x="5512407" y="1536296"/>
                </a:lnTo>
                <a:lnTo>
                  <a:pt x="5512407" y="1475351"/>
                </a:lnTo>
                <a:close/>
                <a:moveTo>
                  <a:pt x="11347735" y="1006604"/>
                </a:moveTo>
                <a:lnTo>
                  <a:pt x="10877262" y="1477079"/>
                </a:lnTo>
                <a:lnTo>
                  <a:pt x="10877262" y="1534567"/>
                </a:lnTo>
                <a:lnTo>
                  <a:pt x="11347736" y="2005041"/>
                </a:lnTo>
                <a:lnTo>
                  <a:pt x="11817249" y="1535528"/>
                </a:lnTo>
                <a:lnTo>
                  <a:pt x="11817249" y="1476120"/>
                </a:lnTo>
                <a:close/>
                <a:moveTo>
                  <a:pt x="8195690" y="1006604"/>
                </a:moveTo>
                <a:lnTo>
                  <a:pt x="7724838" y="1477458"/>
                </a:lnTo>
                <a:lnTo>
                  <a:pt x="7724838" y="1534191"/>
                </a:lnTo>
                <a:lnTo>
                  <a:pt x="8195691" y="2005044"/>
                </a:lnTo>
                <a:lnTo>
                  <a:pt x="8664821" y="1535914"/>
                </a:lnTo>
                <a:lnTo>
                  <a:pt x="8664821" y="1475736"/>
                </a:lnTo>
                <a:close/>
                <a:moveTo>
                  <a:pt x="7145009" y="1006604"/>
                </a:moveTo>
                <a:lnTo>
                  <a:pt x="6674030" y="1477584"/>
                </a:lnTo>
                <a:lnTo>
                  <a:pt x="6674030" y="1534069"/>
                </a:lnTo>
                <a:lnTo>
                  <a:pt x="7145007" y="2005046"/>
                </a:lnTo>
                <a:lnTo>
                  <a:pt x="7614013" y="1536039"/>
                </a:lnTo>
                <a:lnTo>
                  <a:pt x="7614013" y="1475610"/>
                </a:lnTo>
                <a:close/>
                <a:moveTo>
                  <a:pt x="10297056" y="1006603"/>
                </a:moveTo>
                <a:lnTo>
                  <a:pt x="9826454" y="1477207"/>
                </a:lnTo>
                <a:lnTo>
                  <a:pt x="9826454" y="1534445"/>
                </a:lnTo>
                <a:lnTo>
                  <a:pt x="10297053" y="2005045"/>
                </a:lnTo>
                <a:lnTo>
                  <a:pt x="10766437" y="1535660"/>
                </a:lnTo>
                <a:lnTo>
                  <a:pt x="10766437" y="1475986"/>
                </a:lnTo>
                <a:close/>
                <a:moveTo>
                  <a:pt x="258361" y="922634"/>
                </a:moveTo>
                <a:lnTo>
                  <a:pt x="369186" y="922634"/>
                </a:lnTo>
                <a:lnTo>
                  <a:pt x="369186" y="1033459"/>
                </a:lnTo>
                <a:lnTo>
                  <a:pt x="258361" y="1033459"/>
                </a:lnTo>
                <a:close/>
                <a:moveTo>
                  <a:pt x="2359977" y="922633"/>
                </a:moveTo>
                <a:lnTo>
                  <a:pt x="2470802" y="922633"/>
                </a:lnTo>
                <a:lnTo>
                  <a:pt x="2470802" y="1033458"/>
                </a:lnTo>
                <a:lnTo>
                  <a:pt x="2359977" y="1033458"/>
                </a:lnTo>
                <a:close/>
                <a:moveTo>
                  <a:pt x="1309169" y="922633"/>
                </a:moveTo>
                <a:lnTo>
                  <a:pt x="1419993" y="922633"/>
                </a:lnTo>
                <a:lnTo>
                  <a:pt x="1419993" y="1033458"/>
                </a:lnTo>
                <a:lnTo>
                  <a:pt x="1309169" y="1033458"/>
                </a:lnTo>
                <a:close/>
                <a:moveTo>
                  <a:pt x="5512398" y="922633"/>
                </a:moveTo>
                <a:lnTo>
                  <a:pt x="5623223" y="922633"/>
                </a:lnTo>
                <a:lnTo>
                  <a:pt x="5623223" y="1033458"/>
                </a:lnTo>
                <a:lnTo>
                  <a:pt x="5512398" y="1033458"/>
                </a:lnTo>
                <a:close/>
                <a:moveTo>
                  <a:pt x="4461591" y="922633"/>
                </a:moveTo>
                <a:lnTo>
                  <a:pt x="4572415" y="922633"/>
                </a:lnTo>
                <a:lnTo>
                  <a:pt x="4572415" y="1033458"/>
                </a:lnTo>
                <a:lnTo>
                  <a:pt x="4461591" y="1033458"/>
                </a:lnTo>
                <a:close/>
                <a:moveTo>
                  <a:pt x="3410785" y="922633"/>
                </a:moveTo>
                <a:lnTo>
                  <a:pt x="3521610" y="922633"/>
                </a:lnTo>
                <a:lnTo>
                  <a:pt x="3521610" y="1033458"/>
                </a:lnTo>
                <a:lnTo>
                  <a:pt x="3410785" y="1033458"/>
                </a:lnTo>
                <a:close/>
                <a:moveTo>
                  <a:pt x="7614013" y="922633"/>
                </a:moveTo>
                <a:lnTo>
                  <a:pt x="7724838" y="922633"/>
                </a:lnTo>
                <a:lnTo>
                  <a:pt x="7724838" y="1033458"/>
                </a:lnTo>
                <a:lnTo>
                  <a:pt x="7614013" y="1033458"/>
                </a:lnTo>
                <a:close/>
                <a:moveTo>
                  <a:pt x="6563205" y="922633"/>
                </a:moveTo>
                <a:lnTo>
                  <a:pt x="6674030" y="922633"/>
                </a:lnTo>
                <a:lnTo>
                  <a:pt x="6674030" y="1033458"/>
                </a:lnTo>
                <a:lnTo>
                  <a:pt x="6563205" y="1033458"/>
                </a:lnTo>
                <a:close/>
                <a:moveTo>
                  <a:pt x="10766437" y="922633"/>
                </a:moveTo>
                <a:lnTo>
                  <a:pt x="10877262" y="922633"/>
                </a:lnTo>
                <a:lnTo>
                  <a:pt x="10877262" y="1033458"/>
                </a:lnTo>
                <a:lnTo>
                  <a:pt x="10766437" y="1033458"/>
                </a:lnTo>
                <a:close/>
                <a:moveTo>
                  <a:pt x="9715629" y="922633"/>
                </a:moveTo>
                <a:lnTo>
                  <a:pt x="9826454" y="922633"/>
                </a:lnTo>
                <a:lnTo>
                  <a:pt x="9826454" y="1033458"/>
                </a:lnTo>
                <a:lnTo>
                  <a:pt x="9715629" y="1033458"/>
                </a:lnTo>
                <a:close/>
                <a:moveTo>
                  <a:pt x="8664821" y="922633"/>
                </a:moveTo>
                <a:lnTo>
                  <a:pt x="8775646" y="922633"/>
                </a:lnTo>
                <a:lnTo>
                  <a:pt x="8775646" y="1033458"/>
                </a:lnTo>
                <a:lnTo>
                  <a:pt x="8664821" y="1033458"/>
                </a:lnTo>
                <a:close/>
                <a:moveTo>
                  <a:pt x="11817249" y="922633"/>
                </a:moveTo>
                <a:lnTo>
                  <a:pt x="11928074" y="922633"/>
                </a:lnTo>
                <a:lnTo>
                  <a:pt x="11928074" y="1033458"/>
                </a:lnTo>
                <a:lnTo>
                  <a:pt x="11817249" y="1033458"/>
                </a:lnTo>
                <a:close/>
                <a:moveTo>
                  <a:pt x="1337485" y="510062"/>
                </a:moveTo>
                <a:lnTo>
                  <a:pt x="867065" y="980486"/>
                </a:lnTo>
                <a:lnTo>
                  <a:pt x="1333712" y="1447134"/>
                </a:lnTo>
                <a:lnTo>
                  <a:pt x="1398855" y="1447134"/>
                </a:lnTo>
                <a:lnTo>
                  <a:pt x="1865501" y="980486"/>
                </a:lnTo>
                <a:lnTo>
                  <a:pt x="1395081" y="510062"/>
                </a:lnTo>
                <a:close/>
                <a:moveTo>
                  <a:pt x="2388173" y="510062"/>
                </a:moveTo>
                <a:lnTo>
                  <a:pt x="1917745" y="980486"/>
                </a:lnTo>
                <a:lnTo>
                  <a:pt x="2384399" y="1447134"/>
                </a:lnTo>
                <a:lnTo>
                  <a:pt x="2449542" y="1447134"/>
                </a:lnTo>
                <a:lnTo>
                  <a:pt x="2916189" y="980486"/>
                </a:lnTo>
                <a:lnTo>
                  <a:pt x="2445767" y="510062"/>
                </a:lnTo>
                <a:close/>
                <a:moveTo>
                  <a:pt x="3438856" y="510062"/>
                </a:moveTo>
                <a:lnTo>
                  <a:pt x="2968432" y="980486"/>
                </a:lnTo>
                <a:lnTo>
                  <a:pt x="3435083" y="1447134"/>
                </a:lnTo>
                <a:lnTo>
                  <a:pt x="3500228" y="1447134"/>
                </a:lnTo>
                <a:lnTo>
                  <a:pt x="3966865" y="980485"/>
                </a:lnTo>
                <a:lnTo>
                  <a:pt x="3496454" y="510062"/>
                </a:lnTo>
                <a:close/>
                <a:moveTo>
                  <a:pt x="4489518" y="510062"/>
                </a:moveTo>
                <a:lnTo>
                  <a:pt x="4019109" y="980485"/>
                </a:lnTo>
                <a:lnTo>
                  <a:pt x="4485744" y="1447134"/>
                </a:lnTo>
                <a:lnTo>
                  <a:pt x="4550887" y="1447134"/>
                </a:lnTo>
                <a:lnTo>
                  <a:pt x="5017543" y="980483"/>
                </a:lnTo>
                <a:lnTo>
                  <a:pt x="4547118" y="510062"/>
                </a:lnTo>
                <a:close/>
                <a:moveTo>
                  <a:pt x="5540201" y="510062"/>
                </a:moveTo>
                <a:lnTo>
                  <a:pt x="5069792" y="980483"/>
                </a:lnTo>
                <a:lnTo>
                  <a:pt x="5536431" y="1447134"/>
                </a:lnTo>
                <a:lnTo>
                  <a:pt x="5601567" y="1447134"/>
                </a:lnTo>
                <a:lnTo>
                  <a:pt x="6068204" y="980484"/>
                </a:lnTo>
                <a:lnTo>
                  <a:pt x="5597797" y="510062"/>
                </a:lnTo>
                <a:close/>
                <a:moveTo>
                  <a:pt x="6590867" y="510062"/>
                </a:moveTo>
                <a:lnTo>
                  <a:pt x="6120447" y="980484"/>
                </a:lnTo>
                <a:lnTo>
                  <a:pt x="6587095" y="1447133"/>
                </a:lnTo>
                <a:lnTo>
                  <a:pt x="6652238" y="1447133"/>
                </a:lnTo>
                <a:lnTo>
                  <a:pt x="7118887" y="980483"/>
                </a:lnTo>
                <a:lnTo>
                  <a:pt x="6648468" y="510062"/>
                </a:lnTo>
                <a:close/>
                <a:moveTo>
                  <a:pt x="7641550" y="510061"/>
                </a:moveTo>
                <a:lnTo>
                  <a:pt x="7171131" y="980482"/>
                </a:lnTo>
                <a:lnTo>
                  <a:pt x="7637780" y="1447133"/>
                </a:lnTo>
                <a:lnTo>
                  <a:pt x="7702919" y="1447133"/>
                </a:lnTo>
                <a:lnTo>
                  <a:pt x="8169568" y="980483"/>
                </a:lnTo>
                <a:lnTo>
                  <a:pt x="7699149" y="510061"/>
                </a:lnTo>
                <a:close/>
                <a:moveTo>
                  <a:pt x="8692232" y="510061"/>
                </a:moveTo>
                <a:lnTo>
                  <a:pt x="8221811" y="980484"/>
                </a:lnTo>
                <a:lnTo>
                  <a:pt x="8688459" y="1447133"/>
                </a:lnTo>
                <a:lnTo>
                  <a:pt x="8753603" y="1447133"/>
                </a:lnTo>
                <a:lnTo>
                  <a:pt x="9220250" y="980484"/>
                </a:lnTo>
                <a:lnTo>
                  <a:pt x="8749829" y="510061"/>
                </a:lnTo>
                <a:close/>
                <a:moveTo>
                  <a:pt x="10793597" y="510061"/>
                </a:moveTo>
                <a:lnTo>
                  <a:pt x="10323178" y="980482"/>
                </a:lnTo>
                <a:lnTo>
                  <a:pt x="10789828" y="1447133"/>
                </a:lnTo>
                <a:lnTo>
                  <a:pt x="10854964" y="1447133"/>
                </a:lnTo>
                <a:lnTo>
                  <a:pt x="11321613" y="980483"/>
                </a:lnTo>
                <a:lnTo>
                  <a:pt x="10851193" y="510061"/>
                </a:lnTo>
                <a:close/>
                <a:moveTo>
                  <a:pt x="9742913" y="510061"/>
                </a:moveTo>
                <a:lnTo>
                  <a:pt x="9272493" y="980483"/>
                </a:lnTo>
                <a:lnTo>
                  <a:pt x="9739141" y="1447133"/>
                </a:lnTo>
                <a:lnTo>
                  <a:pt x="9804283" y="1447133"/>
                </a:lnTo>
                <a:lnTo>
                  <a:pt x="10270933" y="980481"/>
                </a:lnTo>
                <a:lnTo>
                  <a:pt x="9800515" y="510061"/>
                </a:lnTo>
                <a:close/>
                <a:moveTo>
                  <a:pt x="783785" y="399238"/>
                </a:moveTo>
                <a:lnTo>
                  <a:pt x="894609" y="399238"/>
                </a:lnTo>
                <a:lnTo>
                  <a:pt x="894609" y="510062"/>
                </a:lnTo>
                <a:lnTo>
                  <a:pt x="783785" y="510062"/>
                </a:lnTo>
                <a:close/>
                <a:moveTo>
                  <a:pt x="2885401" y="399237"/>
                </a:moveTo>
                <a:lnTo>
                  <a:pt x="2996227" y="399237"/>
                </a:lnTo>
                <a:lnTo>
                  <a:pt x="2996227" y="510062"/>
                </a:lnTo>
                <a:lnTo>
                  <a:pt x="2885401" y="510062"/>
                </a:lnTo>
                <a:close/>
                <a:moveTo>
                  <a:pt x="1834590" y="399237"/>
                </a:moveTo>
                <a:lnTo>
                  <a:pt x="1945415" y="399237"/>
                </a:lnTo>
                <a:lnTo>
                  <a:pt x="1945415" y="510062"/>
                </a:lnTo>
                <a:lnTo>
                  <a:pt x="1834590" y="510062"/>
                </a:lnTo>
                <a:close/>
                <a:moveTo>
                  <a:pt x="3936208" y="399237"/>
                </a:moveTo>
                <a:lnTo>
                  <a:pt x="4047032" y="399237"/>
                </a:lnTo>
                <a:lnTo>
                  <a:pt x="4047032" y="510062"/>
                </a:lnTo>
                <a:lnTo>
                  <a:pt x="3936208" y="510062"/>
                </a:lnTo>
                <a:close/>
                <a:moveTo>
                  <a:pt x="4987004" y="399237"/>
                </a:moveTo>
                <a:lnTo>
                  <a:pt x="5097834" y="399237"/>
                </a:lnTo>
                <a:lnTo>
                  <a:pt x="5097834" y="510062"/>
                </a:lnTo>
                <a:lnTo>
                  <a:pt x="4987004" y="510062"/>
                </a:lnTo>
                <a:close/>
                <a:moveTo>
                  <a:pt x="6037802" y="399237"/>
                </a:moveTo>
                <a:lnTo>
                  <a:pt x="6148626" y="399237"/>
                </a:lnTo>
                <a:lnTo>
                  <a:pt x="6148626" y="510062"/>
                </a:lnTo>
                <a:lnTo>
                  <a:pt x="6037802" y="510062"/>
                </a:lnTo>
                <a:close/>
                <a:moveTo>
                  <a:pt x="7088609" y="399237"/>
                </a:moveTo>
                <a:lnTo>
                  <a:pt x="7199434" y="399237"/>
                </a:lnTo>
                <a:lnTo>
                  <a:pt x="7199434" y="510061"/>
                </a:lnTo>
                <a:lnTo>
                  <a:pt x="7088609" y="510061"/>
                </a:lnTo>
                <a:close/>
                <a:moveTo>
                  <a:pt x="8139417" y="399237"/>
                </a:moveTo>
                <a:lnTo>
                  <a:pt x="8250242" y="399237"/>
                </a:lnTo>
                <a:lnTo>
                  <a:pt x="8250242" y="510061"/>
                </a:lnTo>
                <a:lnTo>
                  <a:pt x="8139417" y="510061"/>
                </a:lnTo>
                <a:close/>
                <a:moveTo>
                  <a:pt x="9190225" y="399236"/>
                </a:moveTo>
                <a:lnTo>
                  <a:pt x="9301050" y="399236"/>
                </a:lnTo>
                <a:lnTo>
                  <a:pt x="9301050" y="510061"/>
                </a:lnTo>
                <a:lnTo>
                  <a:pt x="9190225" y="510061"/>
                </a:lnTo>
                <a:close/>
                <a:moveTo>
                  <a:pt x="10241033" y="399236"/>
                </a:moveTo>
                <a:lnTo>
                  <a:pt x="10351858" y="399236"/>
                </a:lnTo>
                <a:lnTo>
                  <a:pt x="10351858" y="510061"/>
                </a:lnTo>
                <a:lnTo>
                  <a:pt x="10241033" y="510061"/>
                </a:lnTo>
                <a:close/>
                <a:moveTo>
                  <a:pt x="11291841" y="399236"/>
                </a:moveTo>
                <a:lnTo>
                  <a:pt x="11402666" y="399236"/>
                </a:lnTo>
                <a:lnTo>
                  <a:pt x="11402666" y="510061"/>
                </a:lnTo>
                <a:lnTo>
                  <a:pt x="11291841" y="510061"/>
                </a:lnTo>
                <a:close/>
                <a:moveTo>
                  <a:pt x="6138405" y="0"/>
                </a:moveTo>
                <a:lnTo>
                  <a:pt x="6190649" y="0"/>
                </a:lnTo>
                <a:lnTo>
                  <a:pt x="6589887" y="399237"/>
                </a:lnTo>
                <a:lnTo>
                  <a:pt x="6649449" y="399237"/>
                </a:lnTo>
                <a:lnTo>
                  <a:pt x="7048684" y="2"/>
                </a:lnTo>
                <a:lnTo>
                  <a:pt x="7100928" y="2"/>
                </a:lnTo>
                <a:lnTo>
                  <a:pt x="6674030" y="426899"/>
                </a:lnTo>
                <a:lnTo>
                  <a:pt x="6674030" y="483379"/>
                </a:lnTo>
                <a:lnTo>
                  <a:pt x="7145009" y="954361"/>
                </a:lnTo>
                <a:lnTo>
                  <a:pt x="7614013" y="485355"/>
                </a:lnTo>
                <a:lnTo>
                  <a:pt x="7614013" y="424926"/>
                </a:lnTo>
                <a:lnTo>
                  <a:pt x="7189086" y="0"/>
                </a:lnTo>
                <a:lnTo>
                  <a:pt x="7241329" y="0"/>
                </a:lnTo>
                <a:lnTo>
                  <a:pt x="7640566" y="399237"/>
                </a:lnTo>
                <a:lnTo>
                  <a:pt x="7700131" y="399237"/>
                </a:lnTo>
                <a:lnTo>
                  <a:pt x="8099367" y="1"/>
                </a:lnTo>
                <a:lnTo>
                  <a:pt x="8151611" y="1"/>
                </a:lnTo>
                <a:lnTo>
                  <a:pt x="7724838" y="426774"/>
                </a:lnTo>
                <a:lnTo>
                  <a:pt x="7724838" y="483508"/>
                </a:lnTo>
                <a:lnTo>
                  <a:pt x="8195689" y="954363"/>
                </a:lnTo>
                <a:lnTo>
                  <a:pt x="8664821" y="485229"/>
                </a:lnTo>
                <a:lnTo>
                  <a:pt x="8664821" y="425053"/>
                </a:lnTo>
                <a:lnTo>
                  <a:pt x="8239767" y="0"/>
                </a:lnTo>
                <a:lnTo>
                  <a:pt x="8292011" y="0"/>
                </a:lnTo>
                <a:lnTo>
                  <a:pt x="8691248" y="399236"/>
                </a:lnTo>
                <a:lnTo>
                  <a:pt x="8750812" y="399236"/>
                </a:lnTo>
                <a:lnTo>
                  <a:pt x="9150049" y="1"/>
                </a:lnTo>
                <a:lnTo>
                  <a:pt x="9202293" y="1"/>
                </a:lnTo>
                <a:lnTo>
                  <a:pt x="8775646" y="426647"/>
                </a:lnTo>
                <a:lnTo>
                  <a:pt x="8775646" y="483635"/>
                </a:lnTo>
                <a:lnTo>
                  <a:pt x="9246372" y="954363"/>
                </a:lnTo>
                <a:lnTo>
                  <a:pt x="9715629" y="485103"/>
                </a:lnTo>
                <a:lnTo>
                  <a:pt x="9715629" y="425175"/>
                </a:lnTo>
                <a:lnTo>
                  <a:pt x="9290453" y="0"/>
                </a:lnTo>
                <a:lnTo>
                  <a:pt x="9342696" y="0"/>
                </a:lnTo>
                <a:lnTo>
                  <a:pt x="9741934" y="399236"/>
                </a:lnTo>
                <a:lnTo>
                  <a:pt x="9801496" y="399236"/>
                </a:lnTo>
                <a:lnTo>
                  <a:pt x="10200732" y="1"/>
                </a:lnTo>
                <a:lnTo>
                  <a:pt x="10252974" y="1"/>
                </a:lnTo>
                <a:lnTo>
                  <a:pt x="9826454" y="426520"/>
                </a:lnTo>
                <a:lnTo>
                  <a:pt x="9826454" y="483756"/>
                </a:lnTo>
                <a:lnTo>
                  <a:pt x="10297055" y="954360"/>
                </a:lnTo>
                <a:lnTo>
                  <a:pt x="10766437" y="484975"/>
                </a:lnTo>
                <a:lnTo>
                  <a:pt x="10766437" y="425305"/>
                </a:lnTo>
                <a:lnTo>
                  <a:pt x="10341131" y="0"/>
                </a:lnTo>
                <a:lnTo>
                  <a:pt x="10393375" y="0"/>
                </a:lnTo>
                <a:lnTo>
                  <a:pt x="10792612" y="399236"/>
                </a:lnTo>
                <a:lnTo>
                  <a:pt x="10852176" y="399236"/>
                </a:lnTo>
                <a:lnTo>
                  <a:pt x="11251411" y="3"/>
                </a:lnTo>
                <a:lnTo>
                  <a:pt x="11303657" y="3"/>
                </a:lnTo>
                <a:lnTo>
                  <a:pt x="10877262" y="426397"/>
                </a:lnTo>
                <a:lnTo>
                  <a:pt x="10877262" y="483887"/>
                </a:lnTo>
                <a:lnTo>
                  <a:pt x="11347735" y="954362"/>
                </a:lnTo>
                <a:lnTo>
                  <a:pt x="11817249" y="484846"/>
                </a:lnTo>
                <a:lnTo>
                  <a:pt x="11817249" y="425436"/>
                </a:lnTo>
                <a:lnTo>
                  <a:pt x="11391812" y="0"/>
                </a:lnTo>
                <a:lnTo>
                  <a:pt x="11444056" y="0"/>
                </a:lnTo>
                <a:lnTo>
                  <a:pt x="11843293" y="399236"/>
                </a:lnTo>
                <a:lnTo>
                  <a:pt x="11902859" y="399236"/>
                </a:lnTo>
                <a:lnTo>
                  <a:pt x="12191973" y="110123"/>
                </a:lnTo>
                <a:lnTo>
                  <a:pt x="12191973" y="162366"/>
                </a:lnTo>
                <a:lnTo>
                  <a:pt x="11928074" y="426265"/>
                </a:lnTo>
                <a:lnTo>
                  <a:pt x="11928074" y="484017"/>
                </a:lnTo>
                <a:lnTo>
                  <a:pt x="12191974" y="747926"/>
                </a:lnTo>
                <a:lnTo>
                  <a:pt x="12191974" y="800166"/>
                </a:lnTo>
                <a:lnTo>
                  <a:pt x="11901874" y="510061"/>
                </a:lnTo>
                <a:lnTo>
                  <a:pt x="11844278" y="510061"/>
                </a:lnTo>
                <a:lnTo>
                  <a:pt x="11373857" y="980483"/>
                </a:lnTo>
                <a:lnTo>
                  <a:pt x="11840505" y="1447132"/>
                </a:lnTo>
                <a:lnTo>
                  <a:pt x="11905645" y="1447132"/>
                </a:lnTo>
                <a:lnTo>
                  <a:pt x="12191976" y="1160803"/>
                </a:lnTo>
                <a:lnTo>
                  <a:pt x="12191976" y="1213046"/>
                </a:lnTo>
                <a:lnTo>
                  <a:pt x="11928074" y="1476947"/>
                </a:lnTo>
                <a:lnTo>
                  <a:pt x="11928074" y="1534702"/>
                </a:lnTo>
                <a:lnTo>
                  <a:pt x="12191975" y="1798604"/>
                </a:lnTo>
                <a:lnTo>
                  <a:pt x="12191975" y="1850847"/>
                </a:lnTo>
                <a:lnTo>
                  <a:pt x="11899087" y="1557957"/>
                </a:lnTo>
                <a:lnTo>
                  <a:pt x="11847063" y="1557957"/>
                </a:lnTo>
                <a:lnTo>
                  <a:pt x="11373858" y="2031163"/>
                </a:lnTo>
                <a:lnTo>
                  <a:pt x="11842778" y="2500070"/>
                </a:lnTo>
                <a:lnTo>
                  <a:pt x="11903378" y="2500070"/>
                </a:lnTo>
                <a:lnTo>
                  <a:pt x="12191975" y="2211473"/>
                </a:lnTo>
                <a:lnTo>
                  <a:pt x="12191974" y="2263716"/>
                </a:lnTo>
                <a:lnTo>
                  <a:pt x="11928074" y="2527616"/>
                </a:lnTo>
                <a:lnTo>
                  <a:pt x="11928074" y="2585366"/>
                </a:lnTo>
                <a:lnTo>
                  <a:pt x="12191978" y="2849270"/>
                </a:lnTo>
                <a:lnTo>
                  <a:pt x="12191977" y="2901515"/>
                </a:lnTo>
                <a:lnTo>
                  <a:pt x="11901357" y="2610895"/>
                </a:lnTo>
                <a:lnTo>
                  <a:pt x="11844795" y="2610895"/>
                </a:lnTo>
                <a:lnTo>
                  <a:pt x="11373856" y="3081835"/>
                </a:lnTo>
                <a:lnTo>
                  <a:pt x="11843230" y="3551209"/>
                </a:lnTo>
                <a:lnTo>
                  <a:pt x="11902922" y="3551209"/>
                </a:lnTo>
                <a:lnTo>
                  <a:pt x="12191974" y="3262156"/>
                </a:lnTo>
                <a:lnTo>
                  <a:pt x="12191974" y="3314400"/>
                </a:lnTo>
                <a:lnTo>
                  <a:pt x="11928074" y="3578299"/>
                </a:lnTo>
                <a:lnTo>
                  <a:pt x="11928074" y="3636053"/>
                </a:lnTo>
                <a:lnTo>
                  <a:pt x="12191975" y="3899954"/>
                </a:lnTo>
                <a:lnTo>
                  <a:pt x="12191975" y="3952198"/>
                </a:lnTo>
                <a:lnTo>
                  <a:pt x="11901811" y="3662034"/>
                </a:lnTo>
                <a:lnTo>
                  <a:pt x="11844339" y="3662034"/>
                </a:lnTo>
                <a:lnTo>
                  <a:pt x="11373856" y="4132518"/>
                </a:lnTo>
                <a:lnTo>
                  <a:pt x="11813331" y="4571992"/>
                </a:lnTo>
                <a:lnTo>
                  <a:pt x="11761089" y="4571991"/>
                </a:lnTo>
                <a:lnTo>
                  <a:pt x="11347736" y="4158638"/>
                </a:lnTo>
                <a:lnTo>
                  <a:pt x="10934382" y="4571992"/>
                </a:lnTo>
                <a:lnTo>
                  <a:pt x="10882138" y="4571992"/>
                </a:lnTo>
                <a:lnTo>
                  <a:pt x="11321614" y="4132516"/>
                </a:lnTo>
                <a:lnTo>
                  <a:pt x="10851132" y="3662034"/>
                </a:lnTo>
                <a:lnTo>
                  <a:pt x="10793656" y="3662034"/>
                </a:lnTo>
                <a:lnTo>
                  <a:pt x="10323175" y="4132515"/>
                </a:lnTo>
                <a:lnTo>
                  <a:pt x="10762651" y="4571991"/>
                </a:lnTo>
                <a:lnTo>
                  <a:pt x="10710406" y="4571992"/>
                </a:lnTo>
                <a:lnTo>
                  <a:pt x="10297052" y="4158638"/>
                </a:lnTo>
                <a:lnTo>
                  <a:pt x="9883699" y="4571992"/>
                </a:lnTo>
                <a:lnTo>
                  <a:pt x="9831456" y="4571992"/>
                </a:lnTo>
                <a:lnTo>
                  <a:pt x="10270931" y="4132517"/>
                </a:lnTo>
                <a:lnTo>
                  <a:pt x="9800448" y="3662034"/>
                </a:lnTo>
                <a:lnTo>
                  <a:pt x="9742974" y="3662034"/>
                </a:lnTo>
                <a:lnTo>
                  <a:pt x="9272491" y="4132517"/>
                </a:lnTo>
                <a:lnTo>
                  <a:pt x="9711968" y="4571993"/>
                </a:lnTo>
                <a:lnTo>
                  <a:pt x="9659723" y="4571993"/>
                </a:lnTo>
                <a:lnTo>
                  <a:pt x="9246369" y="4158639"/>
                </a:lnTo>
                <a:lnTo>
                  <a:pt x="8833016" y="4571992"/>
                </a:lnTo>
                <a:lnTo>
                  <a:pt x="8780772" y="4571992"/>
                </a:lnTo>
                <a:lnTo>
                  <a:pt x="9220247" y="4132517"/>
                </a:lnTo>
                <a:lnTo>
                  <a:pt x="8749764" y="3662034"/>
                </a:lnTo>
                <a:lnTo>
                  <a:pt x="8692294" y="3662034"/>
                </a:lnTo>
                <a:lnTo>
                  <a:pt x="8221812" y="4132516"/>
                </a:lnTo>
                <a:lnTo>
                  <a:pt x="8661288" y="4571992"/>
                </a:lnTo>
                <a:lnTo>
                  <a:pt x="8609042" y="4571992"/>
                </a:lnTo>
                <a:lnTo>
                  <a:pt x="8195689" y="4158639"/>
                </a:lnTo>
                <a:lnTo>
                  <a:pt x="7782334" y="4571994"/>
                </a:lnTo>
                <a:lnTo>
                  <a:pt x="7730092" y="4571994"/>
                </a:lnTo>
                <a:lnTo>
                  <a:pt x="8169568" y="4132518"/>
                </a:lnTo>
                <a:lnTo>
                  <a:pt x="7699085" y="3662034"/>
                </a:lnTo>
                <a:lnTo>
                  <a:pt x="7641614" y="3662034"/>
                </a:lnTo>
                <a:lnTo>
                  <a:pt x="7171129" y="4132518"/>
                </a:lnTo>
                <a:lnTo>
                  <a:pt x="7610604" y="4571993"/>
                </a:lnTo>
                <a:lnTo>
                  <a:pt x="7558360" y="4571993"/>
                </a:lnTo>
                <a:lnTo>
                  <a:pt x="7145007" y="4158640"/>
                </a:lnTo>
                <a:lnTo>
                  <a:pt x="6731655" y="4571993"/>
                </a:lnTo>
                <a:lnTo>
                  <a:pt x="6679410" y="4571993"/>
                </a:lnTo>
                <a:lnTo>
                  <a:pt x="7118885" y="4132518"/>
                </a:lnTo>
                <a:lnTo>
                  <a:pt x="6648402" y="3662034"/>
                </a:lnTo>
                <a:lnTo>
                  <a:pt x="6590932" y="3662034"/>
                </a:lnTo>
                <a:lnTo>
                  <a:pt x="6120448" y="4132519"/>
                </a:lnTo>
                <a:lnTo>
                  <a:pt x="6559922" y="4571993"/>
                </a:lnTo>
                <a:lnTo>
                  <a:pt x="6507678" y="4571993"/>
                </a:lnTo>
                <a:lnTo>
                  <a:pt x="6094326" y="4158641"/>
                </a:lnTo>
                <a:lnTo>
                  <a:pt x="5680985" y="4571992"/>
                </a:lnTo>
                <a:lnTo>
                  <a:pt x="5628744" y="4571992"/>
                </a:lnTo>
                <a:lnTo>
                  <a:pt x="6068205" y="4132519"/>
                </a:lnTo>
                <a:lnTo>
                  <a:pt x="5597731" y="3662034"/>
                </a:lnTo>
                <a:lnTo>
                  <a:pt x="5540263" y="3662034"/>
                </a:lnTo>
                <a:lnTo>
                  <a:pt x="5069789" y="4132518"/>
                </a:lnTo>
                <a:lnTo>
                  <a:pt x="5509253" y="4571993"/>
                </a:lnTo>
                <a:lnTo>
                  <a:pt x="5457012" y="4571993"/>
                </a:lnTo>
                <a:lnTo>
                  <a:pt x="5043664" y="4158640"/>
                </a:lnTo>
                <a:lnTo>
                  <a:pt x="4630303" y="4571992"/>
                </a:lnTo>
                <a:lnTo>
                  <a:pt x="4578059" y="4571992"/>
                </a:lnTo>
                <a:lnTo>
                  <a:pt x="5017539" y="4132518"/>
                </a:lnTo>
                <a:lnTo>
                  <a:pt x="4547049" y="3662034"/>
                </a:lnTo>
                <a:lnTo>
                  <a:pt x="4489581" y="3662034"/>
                </a:lnTo>
                <a:lnTo>
                  <a:pt x="4019108" y="4132519"/>
                </a:lnTo>
                <a:lnTo>
                  <a:pt x="4458568" y="4571993"/>
                </a:lnTo>
                <a:lnTo>
                  <a:pt x="4406323" y="4571993"/>
                </a:lnTo>
                <a:lnTo>
                  <a:pt x="3992985" y="4158641"/>
                </a:lnTo>
                <a:lnTo>
                  <a:pt x="3579645" y="4571992"/>
                </a:lnTo>
                <a:lnTo>
                  <a:pt x="3527403" y="4571992"/>
                </a:lnTo>
                <a:lnTo>
                  <a:pt x="3966864" y="4132520"/>
                </a:lnTo>
                <a:lnTo>
                  <a:pt x="3496388" y="3662034"/>
                </a:lnTo>
                <a:lnTo>
                  <a:pt x="3438920" y="3662034"/>
                </a:lnTo>
                <a:lnTo>
                  <a:pt x="2968432" y="4132519"/>
                </a:lnTo>
                <a:lnTo>
                  <a:pt x="3407908" y="4571992"/>
                </a:lnTo>
                <a:lnTo>
                  <a:pt x="3355663" y="4571992"/>
                </a:lnTo>
                <a:lnTo>
                  <a:pt x="2942311" y="4158641"/>
                </a:lnTo>
                <a:lnTo>
                  <a:pt x="2528961" y="4571991"/>
                </a:lnTo>
                <a:lnTo>
                  <a:pt x="2476717" y="4571991"/>
                </a:lnTo>
                <a:lnTo>
                  <a:pt x="2916189" y="4132519"/>
                </a:lnTo>
                <a:lnTo>
                  <a:pt x="2445706" y="3662034"/>
                </a:lnTo>
                <a:lnTo>
                  <a:pt x="2388237" y="3662034"/>
                </a:lnTo>
                <a:lnTo>
                  <a:pt x="1917745" y="4132520"/>
                </a:lnTo>
                <a:lnTo>
                  <a:pt x="2357225" y="4571992"/>
                </a:lnTo>
                <a:lnTo>
                  <a:pt x="2304981" y="4571993"/>
                </a:lnTo>
                <a:lnTo>
                  <a:pt x="1891623" y="4158642"/>
                </a:lnTo>
                <a:lnTo>
                  <a:pt x="1478275" y="4571991"/>
                </a:lnTo>
                <a:lnTo>
                  <a:pt x="1426031" y="4571991"/>
                </a:lnTo>
                <a:lnTo>
                  <a:pt x="1865501" y="4132520"/>
                </a:lnTo>
                <a:lnTo>
                  <a:pt x="1395017" y="3662034"/>
                </a:lnTo>
                <a:lnTo>
                  <a:pt x="1337551" y="3662034"/>
                </a:lnTo>
                <a:lnTo>
                  <a:pt x="867066" y="4132521"/>
                </a:lnTo>
                <a:lnTo>
                  <a:pt x="1306536" y="4571992"/>
                </a:lnTo>
                <a:lnTo>
                  <a:pt x="1254292" y="4571992"/>
                </a:lnTo>
                <a:lnTo>
                  <a:pt x="840944" y="4158643"/>
                </a:lnTo>
                <a:lnTo>
                  <a:pt x="427595" y="4571993"/>
                </a:lnTo>
                <a:lnTo>
                  <a:pt x="375351" y="4571993"/>
                </a:lnTo>
                <a:lnTo>
                  <a:pt x="814822" y="4132521"/>
                </a:lnTo>
                <a:lnTo>
                  <a:pt x="344336" y="3662034"/>
                </a:lnTo>
                <a:lnTo>
                  <a:pt x="286870" y="3662034"/>
                </a:lnTo>
                <a:lnTo>
                  <a:pt x="5" y="3948900"/>
                </a:lnTo>
                <a:lnTo>
                  <a:pt x="5" y="3896656"/>
                </a:lnTo>
                <a:lnTo>
                  <a:pt x="258369" y="3638291"/>
                </a:lnTo>
                <a:lnTo>
                  <a:pt x="258369" y="3576066"/>
                </a:lnTo>
                <a:lnTo>
                  <a:pt x="1" y="3317698"/>
                </a:lnTo>
                <a:lnTo>
                  <a:pt x="1" y="3265454"/>
                </a:lnTo>
                <a:lnTo>
                  <a:pt x="285756" y="3551209"/>
                </a:lnTo>
                <a:lnTo>
                  <a:pt x="345451" y="3551209"/>
                </a:lnTo>
                <a:lnTo>
                  <a:pt x="814822" y="3081838"/>
                </a:lnTo>
                <a:lnTo>
                  <a:pt x="343880" y="2610895"/>
                </a:lnTo>
                <a:lnTo>
                  <a:pt x="287328" y="2610895"/>
                </a:lnTo>
                <a:lnTo>
                  <a:pt x="6" y="2898217"/>
                </a:lnTo>
                <a:lnTo>
                  <a:pt x="6" y="2845973"/>
                </a:lnTo>
                <a:lnTo>
                  <a:pt x="258373" y="2587605"/>
                </a:lnTo>
                <a:lnTo>
                  <a:pt x="258373" y="2525388"/>
                </a:lnTo>
                <a:lnTo>
                  <a:pt x="1" y="2267015"/>
                </a:lnTo>
                <a:lnTo>
                  <a:pt x="0" y="2214770"/>
                </a:lnTo>
                <a:lnTo>
                  <a:pt x="285299" y="2500070"/>
                </a:lnTo>
                <a:lnTo>
                  <a:pt x="345909" y="2500070"/>
                </a:lnTo>
                <a:lnTo>
                  <a:pt x="814822" y="2031167"/>
                </a:lnTo>
                <a:lnTo>
                  <a:pt x="341616" y="1557959"/>
                </a:lnTo>
                <a:lnTo>
                  <a:pt x="289593" y="1557959"/>
                </a:lnTo>
                <a:lnTo>
                  <a:pt x="4" y="1847551"/>
                </a:lnTo>
                <a:lnTo>
                  <a:pt x="4" y="1795307"/>
                </a:lnTo>
                <a:lnTo>
                  <a:pt x="258377" y="1536932"/>
                </a:lnTo>
                <a:lnTo>
                  <a:pt x="258377" y="1474721"/>
                </a:lnTo>
                <a:lnTo>
                  <a:pt x="2" y="1216345"/>
                </a:lnTo>
                <a:lnTo>
                  <a:pt x="2" y="1164102"/>
                </a:lnTo>
                <a:lnTo>
                  <a:pt x="283034" y="1447135"/>
                </a:lnTo>
                <a:lnTo>
                  <a:pt x="348175" y="1447135"/>
                </a:lnTo>
                <a:lnTo>
                  <a:pt x="814821" y="980486"/>
                </a:lnTo>
                <a:lnTo>
                  <a:pt x="344401" y="510062"/>
                </a:lnTo>
                <a:lnTo>
                  <a:pt x="286805" y="510062"/>
                </a:lnTo>
                <a:lnTo>
                  <a:pt x="5" y="796868"/>
                </a:lnTo>
                <a:lnTo>
                  <a:pt x="5" y="744628"/>
                </a:lnTo>
                <a:lnTo>
                  <a:pt x="258382" y="486242"/>
                </a:lnTo>
                <a:lnTo>
                  <a:pt x="258382" y="424043"/>
                </a:lnTo>
                <a:lnTo>
                  <a:pt x="3" y="165664"/>
                </a:lnTo>
                <a:lnTo>
                  <a:pt x="3" y="113420"/>
                </a:lnTo>
                <a:lnTo>
                  <a:pt x="285820" y="399237"/>
                </a:lnTo>
                <a:lnTo>
                  <a:pt x="345386" y="399237"/>
                </a:lnTo>
                <a:lnTo>
                  <a:pt x="744622" y="2"/>
                </a:lnTo>
                <a:lnTo>
                  <a:pt x="796865" y="2"/>
                </a:lnTo>
                <a:lnTo>
                  <a:pt x="369206" y="427661"/>
                </a:lnTo>
                <a:lnTo>
                  <a:pt x="369206" y="482624"/>
                </a:lnTo>
                <a:lnTo>
                  <a:pt x="840943" y="954364"/>
                </a:lnTo>
                <a:lnTo>
                  <a:pt x="1309187" y="486116"/>
                </a:lnTo>
                <a:lnTo>
                  <a:pt x="1309187" y="424169"/>
                </a:lnTo>
                <a:lnTo>
                  <a:pt x="885019" y="0"/>
                </a:lnTo>
                <a:lnTo>
                  <a:pt x="937262" y="0"/>
                </a:lnTo>
                <a:lnTo>
                  <a:pt x="1336499" y="399237"/>
                </a:lnTo>
                <a:lnTo>
                  <a:pt x="1396066" y="399237"/>
                </a:lnTo>
                <a:lnTo>
                  <a:pt x="1795300" y="3"/>
                </a:lnTo>
                <a:lnTo>
                  <a:pt x="1847544" y="3"/>
                </a:lnTo>
                <a:lnTo>
                  <a:pt x="1420012" y="427535"/>
                </a:lnTo>
                <a:lnTo>
                  <a:pt x="1420012" y="482750"/>
                </a:lnTo>
                <a:lnTo>
                  <a:pt x="1891623" y="954365"/>
                </a:lnTo>
                <a:lnTo>
                  <a:pt x="2360001" y="485992"/>
                </a:lnTo>
                <a:lnTo>
                  <a:pt x="2360001" y="424295"/>
                </a:lnTo>
                <a:lnTo>
                  <a:pt x="1935698" y="0"/>
                </a:lnTo>
                <a:lnTo>
                  <a:pt x="1987943" y="0"/>
                </a:lnTo>
                <a:lnTo>
                  <a:pt x="2387187" y="399237"/>
                </a:lnTo>
                <a:lnTo>
                  <a:pt x="2446755" y="399237"/>
                </a:lnTo>
                <a:lnTo>
                  <a:pt x="2845991" y="2"/>
                </a:lnTo>
                <a:lnTo>
                  <a:pt x="2898236" y="2"/>
                </a:lnTo>
                <a:lnTo>
                  <a:pt x="2470825" y="427411"/>
                </a:lnTo>
                <a:lnTo>
                  <a:pt x="2470825" y="482875"/>
                </a:lnTo>
                <a:lnTo>
                  <a:pt x="2942310" y="954365"/>
                </a:lnTo>
                <a:lnTo>
                  <a:pt x="3410809" y="485866"/>
                </a:lnTo>
                <a:lnTo>
                  <a:pt x="3410809" y="424419"/>
                </a:lnTo>
                <a:lnTo>
                  <a:pt x="2986386" y="0"/>
                </a:lnTo>
                <a:lnTo>
                  <a:pt x="3038626" y="0"/>
                </a:lnTo>
                <a:lnTo>
                  <a:pt x="3437870" y="399237"/>
                </a:lnTo>
                <a:lnTo>
                  <a:pt x="3497441" y="399237"/>
                </a:lnTo>
                <a:lnTo>
                  <a:pt x="3896667" y="2"/>
                </a:lnTo>
                <a:lnTo>
                  <a:pt x="3948913" y="2"/>
                </a:lnTo>
                <a:lnTo>
                  <a:pt x="3521637" y="427285"/>
                </a:lnTo>
                <a:lnTo>
                  <a:pt x="3521637" y="483001"/>
                </a:lnTo>
                <a:lnTo>
                  <a:pt x="3992987" y="954364"/>
                </a:lnTo>
                <a:lnTo>
                  <a:pt x="4461599" y="485738"/>
                </a:lnTo>
                <a:lnTo>
                  <a:pt x="4461599" y="424543"/>
                </a:lnTo>
                <a:lnTo>
                  <a:pt x="4037068" y="1"/>
                </a:lnTo>
                <a:lnTo>
                  <a:pt x="4089312" y="1"/>
                </a:lnTo>
                <a:lnTo>
                  <a:pt x="4488534" y="399237"/>
                </a:lnTo>
                <a:lnTo>
                  <a:pt x="4548100" y="399237"/>
                </a:lnTo>
                <a:lnTo>
                  <a:pt x="4947332" y="4"/>
                </a:lnTo>
                <a:lnTo>
                  <a:pt x="4999581" y="4"/>
                </a:lnTo>
                <a:lnTo>
                  <a:pt x="4572422" y="427156"/>
                </a:lnTo>
                <a:lnTo>
                  <a:pt x="4572422" y="483126"/>
                </a:lnTo>
                <a:lnTo>
                  <a:pt x="5043667" y="954362"/>
                </a:lnTo>
                <a:lnTo>
                  <a:pt x="5512409" y="485609"/>
                </a:lnTo>
                <a:lnTo>
                  <a:pt x="5512409" y="424674"/>
                </a:lnTo>
                <a:lnTo>
                  <a:pt x="5087742" y="1"/>
                </a:lnTo>
                <a:lnTo>
                  <a:pt x="5139977" y="1"/>
                </a:lnTo>
                <a:lnTo>
                  <a:pt x="5539215" y="399237"/>
                </a:lnTo>
                <a:lnTo>
                  <a:pt x="5598781" y="399237"/>
                </a:lnTo>
                <a:lnTo>
                  <a:pt x="5998007" y="2"/>
                </a:lnTo>
                <a:lnTo>
                  <a:pt x="6050249" y="2"/>
                </a:lnTo>
                <a:lnTo>
                  <a:pt x="5623232" y="427030"/>
                </a:lnTo>
                <a:lnTo>
                  <a:pt x="5623232" y="483255"/>
                </a:lnTo>
                <a:lnTo>
                  <a:pt x="6094326" y="954363"/>
                </a:lnTo>
                <a:lnTo>
                  <a:pt x="6563205" y="485481"/>
                </a:lnTo>
                <a:lnTo>
                  <a:pt x="6563205" y="4247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BA19A1A9-CCD7-47FF-9655-1BEF8FD30E0D}" type="datetimeFigureOut">
              <a:rPr lang="tr-TR" smtClean="0"/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4C274-51CC-4C01-B004-11E4CCBA9085}" type="slidenum">
              <a:rPr lang="tr-TR" smtClean="0"/>
            </a:fld>
            <a:endParaRPr lang="tr-TR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  <a:endParaRPr lang="tr-TR"/>
          </a:p>
          <a:p>
            <a:pPr lvl="1"/>
            <a:r>
              <a:rPr lang="tr-TR"/>
              <a:t>İkinci düzey</a:t>
            </a:r>
            <a:endParaRPr lang="tr-TR"/>
          </a:p>
          <a:p>
            <a:pPr lvl="2"/>
            <a:r>
              <a:rPr lang="tr-TR"/>
              <a:t>Üçüncü düzey</a:t>
            </a:r>
            <a:endParaRPr lang="tr-TR"/>
          </a:p>
          <a:p>
            <a:pPr lvl="3"/>
            <a:r>
              <a:rPr lang="tr-TR"/>
              <a:t>Dördüncü düzey</a:t>
            </a:r>
            <a:endParaRPr lang="tr-TR"/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9A1A9-CCD7-47FF-9655-1BEF8FD30E0D}" type="datetimeFigureOut">
              <a:rPr lang="tr-TR" smtClean="0"/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4C274-51CC-4C01-B004-11E4CCBA9085}" type="slidenum">
              <a:rPr lang="tr-TR" smtClean="0"/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990600" y="762000"/>
            <a:ext cx="7581900" cy="5410200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  <a:endParaRPr lang="tr-TR"/>
          </a:p>
          <a:p>
            <a:pPr lvl="1"/>
            <a:r>
              <a:rPr lang="tr-TR"/>
              <a:t>İkinci düzey</a:t>
            </a:r>
            <a:endParaRPr lang="tr-TR"/>
          </a:p>
          <a:p>
            <a:pPr lvl="2"/>
            <a:r>
              <a:rPr lang="tr-TR"/>
              <a:t>Üçüncü düzey</a:t>
            </a:r>
            <a:endParaRPr lang="tr-TR"/>
          </a:p>
          <a:p>
            <a:pPr lvl="3"/>
            <a:r>
              <a:rPr lang="tr-TR"/>
              <a:t>Dördüncü düzey</a:t>
            </a:r>
            <a:endParaRPr lang="tr-TR"/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9A1A9-CCD7-47FF-9655-1BEF8FD30E0D}" type="datetimeFigureOut">
              <a:rPr lang="tr-TR" smtClean="0"/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4C274-51CC-4C01-B004-11E4CCBA9085}" type="slidenum">
              <a:rPr lang="tr-TR" smtClean="0"/>
            </a:fld>
            <a:endParaRPr lang="tr-TR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  <a:endParaRPr lang="tr-TR"/>
          </a:p>
          <a:p>
            <a:pPr lvl="1"/>
            <a:r>
              <a:rPr lang="tr-TR"/>
              <a:t>İkinci düzey</a:t>
            </a:r>
            <a:endParaRPr lang="tr-TR"/>
          </a:p>
          <a:p>
            <a:pPr lvl="2"/>
            <a:r>
              <a:rPr lang="tr-TR"/>
              <a:t>Üçüncü düzey</a:t>
            </a:r>
            <a:endParaRPr lang="tr-TR"/>
          </a:p>
          <a:p>
            <a:pPr lvl="3"/>
            <a:r>
              <a:rPr lang="tr-TR"/>
              <a:t>Dördüncü düzey</a:t>
            </a:r>
            <a:endParaRPr lang="tr-TR"/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9A1A9-CCD7-47FF-9655-1BEF8FD30E0D}" type="datetimeFigureOut">
              <a:rPr lang="tr-TR" smtClean="0"/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4C274-51CC-4C01-B004-11E4CCBA9085}" type="slidenum">
              <a:rPr lang="tr-TR" smtClean="0"/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>
          <a:xfrm>
            <a:off x="24" y="8"/>
            <a:ext cx="12191978" cy="4571994"/>
          </a:xfrm>
          <a:custGeom>
            <a:avLst/>
            <a:gdLst/>
            <a:ahLst/>
            <a:cxnLst/>
            <a:rect l="l" t="t" r="r" b="b"/>
            <a:pathLst>
              <a:path w="12191978" h="4571994">
                <a:moveTo>
                  <a:pt x="1" y="4316129"/>
                </a:moveTo>
                <a:lnTo>
                  <a:pt x="255863" y="4571991"/>
                </a:lnTo>
                <a:lnTo>
                  <a:pt x="203619" y="4571991"/>
                </a:lnTo>
                <a:lnTo>
                  <a:pt x="1" y="4368373"/>
                </a:lnTo>
                <a:close/>
                <a:moveTo>
                  <a:pt x="12191973" y="4312831"/>
                </a:moveTo>
                <a:lnTo>
                  <a:pt x="12191972" y="4365076"/>
                </a:lnTo>
                <a:lnTo>
                  <a:pt x="11985055" y="4571992"/>
                </a:lnTo>
                <a:lnTo>
                  <a:pt x="11932811" y="4571993"/>
                </a:lnTo>
                <a:close/>
                <a:moveTo>
                  <a:pt x="11817249" y="4076816"/>
                </a:moveTo>
                <a:lnTo>
                  <a:pt x="11928074" y="4076816"/>
                </a:lnTo>
                <a:lnTo>
                  <a:pt x="11928074" y="4187641"/>
                </a:lnTo>
                <a:lnTo>
                  <a:pt x="11817249" y="4187641"/>
                </a:lnTo>
                <a:close/>
                <a:moveTo>
                  <a:pt x="10766437" y="4076816"/>
                </a:moveTo>
                <a:lnTo>
                  <a:pt x="10877262" y="4076816"/>
                </a:lnTo>
                <a:lnTo>
                  <a:pt x="10877262" y="4187641"/>
                </a:lnTo>
                <a:lnTo>
                  <a:pt x="10766437" y="4187641"/>
                </a:lnTo>
                <a:close/>
                <a:moveTo>
                  <a:pt x="9715629" y="4076816"/>
                </a:moveTo>
                <a:lnTo>
                  <a:pt x="9826454" y="4076816"/>
                </a:lnTo>
                <a:lnTo>
                  <a:pt x="9826454" y="4187641"/>
                </a:lnTo>
                <a:lnTo>
                  <a:pt x="9715629" y="4187641"/>
                </a:lnTo>
                <a:close/>
                <a:moveTo>
                  <a:pt x="8664821" y="4076816"/>
                </a:moveTo>
                <a:lnTo>
                  <a:pt x="8775646" y="4076816"/>
                </a:lnTo>
                <a:lnTo>
                  <a:pt x="8775646" y="4187641"/>
                </a:lnTo>
                <a:lnTo>
                  <a:pt x="8664821" y="4187641"/>
                </a:lnTo>
                <a:close/>
                <a:moveTo>
                  <a:pt x="7614013" y="4076816"/>
                </a:moveTo>
                <a:lnTo>
                  <a:pt x="7724838" y="4076816"/>
                </a:lnTo>
                <a:lnTo>
                  <a:pt x="7724838" y="4187641"/>
                </a:lnTo>
                <a:lnTo>
                  <a:pt x="7614013" y="4187641"/>
                </a:lnTo>
                <a:close/>
                <a:moveTo>
                  <a:pt x="6563205" y="4076816"/>
                </a:moveTo>
                <a:lnTo>
                  <a:pt x="6674030" y="4076816"/>
                </a:lnTo>
                <a:lnTo>
                  <a:pt x="6674030" y="4187641"/>
                </a:lnTo>
                <a:lnTo>
                  <a:pt x="6563205" y="4187641"/>
                </a:lnTo>
                <a:close/>
                <a:moveTo>
                  <a:pt x="5512397" y="4076816"/>
                </a:moveTo>
                <a:lnTo>
                  <a:pt x="5623222" y="4076816"/>
                </a:lnTo>
                <a:lnTo>
                  <a:pt x="5623222" y="4187641"/>
                </a:lnTo>
                <a:lnTo>
                  <a:pt x="5512397" y="4187641"/>
                </a:lnTo>
                <a:close/>
                <a:moveTo>
                  <a:pt x="4461589" y="4076816"/>
                </a:moveTo>
                <a:lnTo>
                  <a:pt x="4572414" y="4076816"/>
                </a:lnTo>
                <a:lnTo>
                  <a:pt x="4572414" y="4187641"/>
                </a:lnTo>
                <a:lnTo>
                  <a:pt x="4461589" y="4187641"/>
                </a:lnTo>
                <a:close/>
                <a:moveTo>
                  <a:pt x="3410782" y="4076816"/>
                </a:moveTo>
                <a:lnTo>
                  <a:pt x="3521608" y="4076816"/>
                </a:lnTo>
                <a:lnTo>
                  <a:pt x="3521608" y="4187641"/>
                </a:lnTo>
                <a:lnTo>
                  <a:pt x="3410782" y="4187641"/>
                </a:lnTo>
                <a:close/>
                <a:moveTo>
                  <a:pt x="2359975" y="4076816"/>
                </a:moveTo>
                <a:lnTo>
                  <a:pt x="2470800" y="4076816"/>
                </a:lnTo>
                <a:lnTo>
                  <a:pt x="2470800" y="4187641"/>
                </a:lnTo>
                <a:lnTo>
                  <a:pt x="2359975" y="4187641"/>
                </a:lnTo>
                <a:close/>
                <a:moveTo>
                  <a:pt x="1309167" y="4076816"/>
                </a:moveTo>
                <a:lnTo>
                  <a:pt x="1419992" y="4076816"/>
                </a:lnTo>
                <a:lnTo>
                  <a:pt x="1419992" y="4187641"/>
                </a:lnTo>
                <a:lnTo>
                  <a:pt x="1309167" y="4187641"/>
                </a:lnTo>
                <a:close/>
                <a:moveTo>
                  <a:pt x="258359" y="4076816"/>
                </a:moveTo>
                <a:lnTo>
                  <a:pt x="369184" y="4076816"/>
                </a:lnTo>
                <a:lnTo>
                  <a:pt x="369184" y="4187641"/>
                </a:lnTo>
                <a:lnTo>
                  <a:pt x="258359" y="4187641"/>
                </a:lnTo>
                <a:close/>
                <a:moveTo>
                  <a:pt x="11291841" y="3551209"/>
                </a:moveTo>
                <a:lnTo>
                  <a:pt x="11402666" y="3551209"/>
                </a:lnTo>
                <a:lnTo>
                  <a:pt x="11402666" y="3662034"/>
                </a:lnTo>
                <a:lnTo>
                  <a:pt x="11291841" y="3662034"/>
                </a:lnTo>
                <a:close/>
                <a:moveTo>
                  <a:pt x="10241033" y="3551209"/>
                </a:moveTo>
                <a:lnTo>
                  <a:pt x="10351858" y="3551209"/>
                </a:lnTo>
                <a:lnTo>
                  <a:pt x="10351858" y="3662034"/>
                </a:lnTo>
                <a:lnTo>
                  <a:pt x="10241033" y="3662034"/>
                </a:lnTo>
                <a:close/>
                <a:moveTo>
                  <a:pt x="9190225" y="3551209"/>
                </a:moveTo>
                <a:lnTo>
                  <a:pt x="9301050" y="3551209"/>
                </a:lnTo>
                <a:lnTo>
                  <a:pt x="9301050" y="3662034"/>
                </a:lnTo>
                <a:lnTo>
                  <a:pt x="9190225" y="3662034"/>
                </a:lnTo>
                <a:close/>
                <a:moveTo>
                  <a:pt x="8139417" y="3551209"/>
                </a:moveTo>
                <a:lnTo>
                  <a:pt x="8250242" y="3551209"/>
                </a:lnTo>
                <a:lnTo>
                  <a:pt x="8250242" y="3662034"/>
                </a:lnTo>
                <a:lnTo>
                  <a:pt x="8139417" y="3662034"/>
                </a:lnTo>
                <a:close/>
                <a:moveTo>
                  <a:pt x="7088609" y="3551209"/>
                </a:moveTo>
                <a:lnTo>
                  <a:pt x="7199434" y="3551209"/>
                </a:lnTo>
                <a:lnTo>
                  <a:pt x="7199434" y="3662034"/>
                </a:lnTo>
                <a:lnTo>
                  <a:pt x="7088609" y="3662034"/>
                </a:lnTo>
                <a:close/>
                <a:moveTo>
                  <a:pt x="6037801" y="3551209"/>
                </a:moveTo>
                <a:lnTo>
                  <a:pt x="6148626" y="3551209"/>
                </a:lnTo>
                <a:lnTo>
                  <a:pt x="6148626" y="3662034"/>
                </a:lnTo>
                <a:lnTo>
                  <a:pt x="6037801" y="3662034"/>
                </a:lnTo>
                <a:close/>
                <a:moveTo>
                  <a:pt x="4986998" y="3551209"/>
                </a:moveTo>
                <a:lnTo>
                  <a:pt x="5097826" y="3551209"/>
                </a:lnTo>
                <a:lnTo>
                  <a:pt x="5097826" y="3662034"/>
                </a:lnTo>
                <a:lnTo>
                  <a:pt x="4986998" y="3662034"/>
                </a:lnTo>
                <a:close/>
                <a:moveTo>
                  <a:pt x="3936196" y="3551209"/>
                </a:moveTo>
                <a:lnTo>
                  <a:pt x="4047020" y="3551209"/>
                </a:lnTo>
                <a:lnTo>
                  <a:pt x="4047020" y="3662034"/>
                </a:lnTo>
                <a:lnTo>
                  <a:pt x="3936196" y="3662034"/>
                </a:lnTo>
                <a:close/>
                <a:moveTo>
                  <a:pt x="2885389" y="3551209"/>
                </a:moveTo>
                <a:lnTo>
                  <a:pt x="2996214" y="3551209"/>
                </a:lnTo>
                <a:lnTo>
                  <a:pt x="2996214" y="3662034"/>
                </a:lnTo>
                <a:lnTo>
                  <a:pt x="2885389" y="3662034"/>
                </a:lnTo>
                <a:close/>
                <a:moveTo>
                  <a:pt x="1834579" y="3551209"/>
                </a:moveTo>
                <a:lnTo>
                  <a:pt x="1945404" y="3551209"/>
                </a:lnTo>
                <a:lnTo>
                  <a:pt x="1945404" y="3662034"/>
                </a:lnTo>
                <a:lnTo>
                  <a:pt x="1834579" y="3662034"/>
                </a:lnTo>
                <a:close/>
                <a:moveTo>
                  <a:pt x="783773" y="3551209"/>
                </a:moveTo>
                <a:lnTo>
                  <a:pt x="894598" y="3551209"/>
                </a:lnTo>
                <a:lnTo>
                  <a:pt x="894598" y="3662034"/>
                </a:lnTo>
                <a:lnTo>
                  <a:pt x="783773" y="3662034"/>
                </a:lnTo>
                <a:close/>
                <a:moveTo>
                  <a:pt x="2942310" y="3107960"/>
                </a:moveTo>
                <a:lnTo>
                  <a:pt x="2470811" y="3579460"/>
                </a:lnTo>
                <a:lnTo>
                  <a:pt x="2470811" y="3634896"/>
                </a:lnTo>
                <a:lnTo>
                  <a:pt x="2942311" y="4106397"/>
                </a:lnTo>
                <a:lnTo>
                  <a:pt x="3410794" y="3637915"/>
                </a:lnTo>
                <a:lnTo>
                  <a:pt x="3410794" y="3576442"/>
                </a:lnTo>
                <a:close/>
                <a:moveTo>
                  <a:pt x="840944" y="3107960"/>
                </a:moveTo>
                <a:lnTo>
                  <a:pt x="369194" y="3579710"/>
                </a:lnTo>
                <a:lnTo>
                  <a:pt x="369194" y="3634648"/>
                </a:lnTo>
                <a:lnTo>
                  <a:pt x="840944" y="4106399"/>
                </a:lnTo>
                <a:lnTo>
                  <a:pt x="1309176" y="3638165"/>
                </a:lnTo>
                <a:lnTo>
                  <a:pt x="1309176" y="3576193"/>
                </a:lnTo>
                <a:close/>
                <a:moveTo>
                  <a:pt x="3992986" y="3107959"/>
                </a:moveTo>
                <a:lnTo>
                  <a:pt x="3521621" y="3579335"/>
                </a:lnTo>
                <a:lnTo>
                  <a:pt x="3521621" y="3635021"/>
                </a:lnTo>
                <a:lnTo>
                  <a:pt x="3992986" y="4106398"/>
                </a:lnTo>
                <a:lnTo>
                  <a:pt x="4461593" y="3637778"/>
                </a:lnTo>
                <a:lnTo>
                  <a:pt x="4461593" y="3576578"/>
                </a:lnTo>
                <a:close/>
                <a:moveTo>
                  <a:pt x="1891624" y="3107959"/>
                </a:moveTo>
                <a:lnTo>
                  <a:pt x="1420001" y="3579584"/>
                </a:lnTo>
                <a:lnTo>
                  <a:pt x="1420001" y="3634774"/>
                </a:lnTo>
                <a:lnTo>
                  <a:pt x="1891623" y="4106397"/>
                </a:lnTo>
                <a:lnTo>
                  <a:pt x="2359987" y="3638040"/>
                </a:lnTo>
                <a:lnTo>
                  <a:pt x="2359987" y="3576315"/>
                </a:lnTo>
                <a:close/>
                <a:moveTo>
                  <a:pt x="8195689" y="3107959"/>
                </a:moveTo>
                <a:lnTo>
                  <a:pt x="7724838" y="3578810"/>
                </a:lnTo>
                <a:lnTo>
                  <a:pt x="7724838" y="3635541"/>
                </a:lnTo>
                <a:lnTo>
                  <a:pt x="8195691" y="4106395"/>
                </a:lnTo>
                <a:lnTo>
                  <a:pt x="8664821" y="3637265"/>
                </a:lnTo>
                <a:lnTo>
                  <a:pt x="8664821" y="3577091"/>
                </a:lnTo>
                <a:close/>
                <a:moveTo>
                  <a:pt x="5043664" y="3107959"/>
                </a:moveTo>
                <a:lnTo>
                  <a:pt x="4572419" y="3579197"/>
                </a:lnTo>
                <a:lnTo>
                  <a:pt x="4572419" y="3635159"/>
                </a:lnTo>
                <a:lnTo>
                  <a:pt x="5043662" y="4106396"/>
                </a:lnTo>
                <a:lnTo>
                  <a:pt x="5512402" y="3637650"/>
                </a:lnTo>
                <a:lnTo>
                  <a:pt x="5512402" y="3576704"/>
                </a:lnTo>
                <a:close/>
                <a:moveTo>
                  <a:pt x="6094326" y="3107958"/>
                </a:moveTo>
                <a:lnTo>
                  <a:pt x="5623226" y="3579070"/>
                </a:lnTo>
                <a:lnTo>
                  <a:pt x="5623226" y="3635285"/>
                </a:lnTo>
                <a:lnTo>
                  <a:pt x="6094326" y="4106397"/>
                </a:lnTo>
                <a:lnTo>
                  <a:pt x="6563205" y="3637518"/>
                </a:lnTo>
                <a:lnTo>
                  <a:pt x="6563205" y="3576837"/>
                </a:lnTo>
                <a:close/>
                <a:moveTo>
                  <a:pt x="9246372" y="3107957"/>
                </a:moveTo>
                <a:lnTo>
                  <a:pt x="8775646" y="3578683"/>
                </a:lnTo>
                <a:lnTo>
                  <a:pt x="8775646" y="3635671"/>
                </a:lnTo>
                <a:lnTo>
                  <a:pt x="9246369" y="4106395"/>
                </a:lnTo>
                <a:lnTo>
                  <a:pt x="9715629" y="3637135"/>
                </a:lnTo>
                <a:lnTo>
                  <a:pt x="9715629" y="3577215"/>
                </a:lnTo>
                <a:close/>
                <a:moveTo>
                  <a:pt x="7145009" y="3107957"/>
                </a:moveTo>
                <a:lnTo>
                  <a:pt x="6674030" y="3578936"/>
                </a:lnTo>
                <a:lnTo>
                  <a:pt x="6674030" y="3635418"/>
                </a:lnTo>
                <a:lnTo>
                  <a:pt x="7145007" y="4106396"/>
                </a:lnTo>
                <a:lnTo>
                  <a:pt x="7614013" y="3637390"/>
                </a:lnTo>
                <a:lnTo>
                  <a:pt x="7614013" y="3576961"/>
                </a:lnTo>
                <a:close/>
                <a:moveTo>
                  <a:pt x="11347734" y="3107957"/>
                </a:moveTo>
                <a:lnTo>
                  <a:pt x="10877262" y="3578428"/>
                </a:lnTo>
                <a:lnTo>
                  <a:pt x="10877262" y="3635922"/>
                </a:lnTo>
                <a:lnTo>
                  <a:pt x="11347735" y="4106396"/>
                </a:lnTo>
                <a:lnTo>
                  <a:pt x="11817249" y="3636882"/>
                </a:lnTo>
                <a:lnTo>
                  <a:pt x="11817249" y="3577472"/>
                </a:lnTo>
                <a:close/>
                <a:moveTo>
                  <a:pt x="10297053" y="3107955"/>
                </a:moveTo>
                <a:lnTo>
                  <a:pt x="9826454" y="3578554"/>
                </a:lnTo>
                <a:lnTo>
                  <a:pt x="9826454" y="3635794"/>
                </a:lnTo>
                <a:lnTo>
                  <a:pt x="10297054" y="4106394"/>
                </a:lnTo>
                <a:lnTo>
                  <a:pt x="10766437" y="3637011"/>
                </a:lnTo>
                <a:lnTo>
                  <a:pt x="10766437" y="3577339"/>
                </a:lnTo>
                <a:close/>
                <a:moveTo>
                  <a:pt x="11817249" y="3027334"/>
                </a:moveTo>
                <a:lnTo>
                  <a:pt x="11928074" y="3027334"/>
                </a:lnTo>
                <a:lnTo>
                  <a:pt x="11928074" y="3138159"/>
                </a:lnTo>
                <a:lnTo>
                  <a:pt x="11817249" y="3138159"/>
                </a:lnTo>
                <a:close/>
                <a:moveTo>
                  <a:pt x="10766437" y="3027334"/>
                </a:moveTo>
                <a:lnTo>
                  <a:pt x="10877262" y="3027334"/>
                </a:lnTo>
                <a:lnTo>
                  <a:pt x="10877262" y="3138159"/>
                </a:lnTo>
                <a:lnTo>
                  <a:pt x="10766437" y="3138159"/>
                </a:lnTo>
                <a:close/>
                <a:moveTo>
                  <a:pt x="9715629" y="3027334"/>
                </a:moveTo>
                <a:lnTo>
                  <a:pt x="9826454" y="3027334"/>
                </a:lnTo>
                <a:lnTo>
                  <a:pt x="9826454" y="3138159"/>
                </a:lnTo>
                <a:lnTo>
                  <a:pt x="9715629" y="3138159"/>
                </a:lnTo>
                <a:close/>
                <a:moveTo>
                  <a:pt x="8664821" y="3027334"/>
                </a:moveTo>
                <a:lnTo>
                  <a:pt x="8775646" y="3027334"/>
                </a:lnTo>
                <a:lnTo>
                  <a:pt x="8775646" y="3138159"/>
                </a:lnTo>
                <a:lnTo>
                  <a:pt x="8664821" y="3138159"/>
                </a:lnTo>
                <a:close/>
                <a:moveTo>
                  <a:pt x="7614013" y="3027334"/>
                </a:moveTo>
                <a:lnTo>
                  <a:pt x="7724838" y="3027334"/>
                </a:lnTo>
                <a:lnTo>
                  <a:pt x="7724838" y="3138159"/>
                </a:lnTo>
                <a:lnTo>
                  <a:pt x="7614013" y="3138159"/>
                </a:lnTo>
                <a:close/>
                <a:moveTo>
                  <a:pt x="6563205" y="3027334"/>
                </a:moveTo>
                <a:lnTo>
                  <a:pt x="6674030" y="3027334"/>
                </a:lnTo>
                <a:lnTo>
                  <a:pt x="6674030" y="3138159"/>
                </a:lnTo>
                <a:lnTo>
                  <a:pt x="6563205" y="3138159"/>
                </a:lnTo>
                <a:close/>
                <a:moveTo>
                  <a:pt x="5512400" y="3027334"/>
                </a:moveTo>
                <a:lnTo>
                  <a:pt x="5623225" y="3027334"/>
                </a:lnTo>
                <a:lnTo>
                  <a:pt x="5623225" y="3138159"/>
                </a:lnTo>
                <a:lnTo>
                  <a:pt x="5512400" y="3138159"/>
                </a:lnTo>
                <a:close/>
                <a:moveTo>
                  <a:pt x="4461592" y="3027334"/>
                </a:moveTo>
                <a:lnTo>
                  <a:pt x="4572417" y="3027334"/>
                </a:lnTo>
                <a:lnTo>
                  <a:pt x="4572417" y="3138159"/>
                </a:lnTo>
                <a:lnTo>
                  <a:pt x="4461592" y="3138159"/>
                </a:lnTo>
                <a:close/>
                <a:moveTo>
                  <a:pt x="3410790" y="3027334"/>
                </a:moveTo>
                <a:lnTo>
                  <a:pt x="3521616" y="3027334"/>
                </a:lnTo>
                <a:lnTo>
                  <a:pt x="3521616" y="3138159"/>
                </a:lnTo>
                <a:lnTo>
                  <a:pt x="3410790" y="3138159"/>
                </a:lnTo>
                <a:close/>
                <a:moveTo>
                  <a:pt x="2359982" y="3027334"/>
                </a:moveTo>
                <a:lnTo>
                  <a:pt x="2470807" y="3027334"/>
                </a:lnTo>
                <a:lnTo>
                  <a:pt x="2470807" y="3138159"/>
                </a:lnTo>
                <a:lnTo>
                  <a:pt x="2359982" y="3138159"/>
                </a:lnTo>
                <a:close/>
                <a:moveTo>
                  <a:pt x="1309173" y="3027334"/>
                </a:moveTo>
                <a:lnTo>
                  <a:pt x="1419997" y="3027334"/>
                </a:lnTo>
                <a:lnTo>
                  <a:pt x="1419997" y="3138159"/>
                </a:lnTo>
                <a:lnTo>
                  <a:pt x="1309173" y="3138159"/>
                </a:lnTo>
                <a:close/>
                <a:moveTo>
                  <a:pt x="258365" y="3027334"/>
                </a:moveTo>
                <a:lnTo>
                  <a:pt x="369190" y="3027334"/>
                </a:lnTo>
                <a:lnTo>
                  <a:pt x="369190" y="3138159"/>
                </a:lnTo>
                <a:lnTo>
                  <a:pt x="258365" y="3138159"/>
                </a:lnTo>
                <a:close/>
                <a:moveTo>
                  <a:pt x="10794114" y="2610895"/>
                </a:moveTo>
                <a:lnTo>
                  <a:pt x="10323174" y="3081834"/>
                </a:lnTo>
                <a:lnTo>
                  <a:pt x="10792548" y="3551209"/>
                </a:lnTo>
                <a:lnTo>
                  <a:pt x="10852239" y="3551209"/>
                </a:lnTo>
                <a:lnTo>
                  <a:pt x="11321612" y="3081835"/>
                </a:lnTo>
                <a:lnTo>
                  <a:pt x="10850672" y="2610895"/>
                </a:lnTo>
                <a:close/>
                <a:moveTo>
                  <a:pt x="9743434" y="2610895"/>
                </a:moveTo>
                <a:lnTo>
                  <a:pt x="9272494" y="3081834"/>
                </a:lnTo>
                <a:lnTo>
                  <a:pt x="9741869" y="3551209"/>
                </a:lnTo>
                <a:lnTo>
                  <a:pt x="9801555" y="3551209"/>
                </a:lnTo>
                <a:lnTo>
                  <a:pt x="10270931" y="3081833"/>
                </a:lnTo>
                <a:lnTo>
                  <a:pt x="9799992" y="2610895"/>
                </a:lnTo>
                <a:close/>
                <a:moveTo>
                  <a:pt x="8692754" y="2610895"/>
                </a:moveTo>
                <a:lnTo>
                  <a:pt x="8221811" y="3081837"/>
                </a:lnTo>
                <a:lnTo>
                  <a:pt x="8691183" y="3551209"/>
                </a:lnTo>
                <a:lnTo>
                  <a:pt x="8750876" y="3551209"/>
                </a:lnTo>
                <a:lnTo>
                  <a:pt x="9220250" y="3081835"/>
                </a:lnTo>
                <a:lnTo>
                  <a:pt x="8749310" y="2610895"/>
                </a:lnTo>
                <a:close/>
                <a:moveTo>
                  <a:pt x="7642070" y="2610895"/>
                </a:moveTo>
                <a:lnTo>
                  <a:pt x="7171131" y="3081835"/>
                </a:lnTo>
                <a:lnTo>
                  <a:pt x="7640505" y="3551209"/>
                </a:lnTo>
                <a:lnTo>
                  <a:pt x="7700194" y="3551209"/>
                </a:lnTo>
                <a:lnTo>
                  <a:pt x="8169567" y="3081836"/>
                </a:lnTo>
                <a:lnTo>
                  <a:pt x="7698625" y="2610895"/>
                </a:lnTo>
                <a:close/>
                <a:moveTo>
                  <a:pt x="6591389" y="2610895"/>
                </a:moveTo>
                <a:lnTo>
                  <a:pt x="6120448" y="3081836"/>
                </a:lnTo>
                <a:lnTo>
                  <a:pt x="6589820" y="3551209"/>
                </a:lnTo>
                <a:lnTo>
                  <a:pt x="6649514" y="3551209"/>
                </a:lnTo>
                <a:lnTo>
                  <a:pt x="7118887" y="3081836"/>
                </a:lnTo>
                <a:lnTo>
                  <a:pt x="6647947" y="2610895"/>
                </a:lnTo>
                <a:close/>
                <a:moveTo>
                  <a:pt x="5540722" y="2610895"/>
                </a:moveTo>
                <a:lnTo>
                  <a:pt x="5069790" y="3081837"/>
                </a:lnTo>
                <a:lnTo>
                  <a:pt x="5539152" y="3551209"/>
                </a:lnTo>
                <a:lnTo>
                  <a:pt x="5598843" y="3551209"/>
                </a:lnTo>
                <a:lnTo>
                  <a:pt x="6068204" y="3081836"/>
                </a:lnTo>
                <a:lnTo>
                  <a:pt x="5597274" y="2610895"/>
                </a:lnTo>
                <a:close/>
                <a:moveTo>
                  <a:pt x="4490039" y="2610895"/>
                </a:moveTo>
                <a:lnTo>
                  <a:pt x="4019108" y="3081837"/>
                </a:lnTo>
                <a:lnTo>
                  <a:pt x="4488467" y="3551209"/>
                </a:lnTo>
                <a:lnTo>
                  <a:pt x="4548162" y="3551209"/>
                </a:lnTo>
                <a:lnTo>
                  <a:pt x="5017539" y="3081837"/>
                </a:lnTo>
                <a:lnTo>
                  <a:pt x="4546591" y="2610895"/>
                </a:lnTo>
                <a:close/>
                <a:moveTo>
                  <a:pt x="3439377" y="2610895"/>
                </a:moveTo>
                <a:lnTo>
                  <a:pt x="2968431" y="3081838"/>
                </a:lnTo>
                <a:lnTo>
                  <a:pt x="3437805" y="3551209"/>
                </a:lnTo>
                <a:lnTo>
                  <a:pt x="3497502" y="3551209"/>
                </a:lnTo>
                <a:lnTo>
                  <a:pt x="3966864" y="3081837"/>
                </a:lnTo>
                <a:lnTo>
                  <a:pt x="3495931" y="2610895"/>
                </a:lnTo>
                <a:close/>
                <a:moveTo>
                  <a:pt x="2388695" y="2610895"/>
                </a:moveTo>
                <a:lnTo>
                  <a:pt x="1917746" y="3081837"/>
                </a:lnTo>
                <a:lnTo>
                  <a:pt x="2387125" y="3551209"/>
                </a:lnTo>
                <a:lnTo>
                  <a:pt x="2446819" y="3551209"/>
                </a:lnTo>
                <a:lnTo>
                  <a:pt x="2916188" y="3081838"/>
                </a:lnTo>
                <a:lnTo>
                  <a:pt x="2445246" y="2610895"/>
                </a:lnTo>
                <a:close/>
                <a:moveTo>
                  <a:pt x="1338007" y="2610895"/>
                </a:moveTo>
                <a:lnTo>
                  <a:pt x="867066" y="3081838"/>
                </a:lnTo>
                <a:lnTo>
                  <a:pt x="1336436" y="3551209"/>
                </a:lnTo>
                <a:lnTo>
                  <a:pt x="1396132" y="3551209"/>
                </a:lnTo>
                <a:lnTo>
                  <a:pt x="1865502" y="3081837"/>
                </a:lnTo>
                <a:lnTo>
                  <a:pt x="1394561" y="2610895"/>
                </a:lnTo>
                <a:close/>
                <a:moveTo>
                  <a:pt x="11291841" y="2500070"/>
                </a:moveTo>
                <a:lnTo>
                  <a:pt x="11402666" y="2500070"/>
                </a:lnTo>
                <a:lnTo>
                  <a:pt x="11402666" y="2610895"/>
                </a:lnTo>
                <a:lnTo>
                  <a:pt x="11291841" y="2610895"/>
                </a:lnTo>
                <a:close/>
                <a:moveTo>
                  <a:pt x="10241033" y="2500070"/>
                </a:moveTo>
                <a:lnTo>
                  <a:pt x="10351858" y="2500070"/>
                </a:lnTo>
                <a:lnTo>
                  <a:pt x="10351858" y="2610895"/>
                </a:lnTo>
                <a:lnTo>
                  <a:pt x="10241033" y="2610895"/>
                </a:lnTo>
                <a:close/>
                <a:moveTo>
                  <a:pt x="9190225" y="2500070"/>
                </a:moveTo>
                <a:lnTo>
                  <a:pt x="9301050" y="2500070"/>
                </a:lnTo>
                <a:lnTo>
                  <a:pt x="9301050" y="2610895"/>
                </a:lnTo>
                <a:lnTo>
                  <a:pt x="9190225" y="2610895"/>
                </a:lnTo>
                <a:close/>
                <a:moveTo>
                  <a:pt x="8139417" y="2500070"/>
                </a:moveTo>
                <a:lnTo>
                  <a:pt x="8250242" y="2500070"/>
                </a:lnTo>
                <a:lnTo>
                  <a:pt x="8250242" y="2610895"/>
                </a:lnTo>
                <a:lnTo>
                  <a:pt x="8139417" y="2610895"/>
                </a:lnTo>
                <a:close/>
                <a:moveTo>
                  <a:pt x="7088609" y="2500070"/>
                </a:moveTo>
                <a:lnTo>
                  <a:pt x="7199434" y="2500070"/>
                </a:lnTo>
                <a:lnTo>
                  <a:pt x="7199434" y="2610895"/>
                </a:lnTo>
                <a:lnTo>
                  <a:pt x="7088609" y="2610895"/>
                </a:lnTo>
                <a:close/>
                <a:moveTo>
                  <a:pt x="6037801" y="2500070"/>
                </a:moveTo>
                <a:lnTo>
                  <a:pt x="6148626" y="2500070"/>
                </a:lnTo>
                <a:lnTo>
                  <a:pt x="6148626" y="2610895"/>
                </a:lnTo>
                <a:lnTo>
                  <a:pt x="6037801" y="2610895"/>
                </a:lnTo>
                <a:close/>
                <a:moveTo>
                  <a:pt x="4987000" y="2500070"/>
                </a:moveTo>
                <a:lnTo>
                  <a:pt x="5097829" y="2500070"/>
                </a:lnTo>
                <a:lnTo>
                  <a:pt x="5097829" y="2610895"/>
                </a:lnTo>
                <a:lnTo>
                  <a:pt x="4987000" y="2610895"/>
                </a:lnTo>
                <a:close/>
                <a:moveTo>
                  <a:pt x="3936200" y="2500070"/>
                </a:moveTo>
                <a:lnTo>
                  <a:pt x="4047024" y="2500070"/>
                </a:lnTo>
                <a:lnTo>
                  <a:pt x="4047024" y="2610895"/>
                </a:lnTo>
                <a:lnTo>
                  <a:pt x="3936200" y="2610895"/>
                </a:lnTo>
                <a:close/>
                <a:moveTo>
                  <a:pt x="2885393" y="2500070"/>
                </a:moveTo>
                <a:lnTo>
                  <a:pt x="2996218" y="2500070"/>
                </a:lnTo>
                <a:lnTo>
                  <a:pt x="2996218" y="2610895"/>
                </a:lnTo>
                <a:lnTo>
                  <a:pt x="2885393" y="2610895"/>
                </a:lnTo>
                <a:close/>
                <a:moveTo>
                  <a:pt x="1834583" y="2500070"/>
                </a:moveTo>
                <a:lnTo>
                  <a:pt x="1945408" y="2500070"/>
                </a:lnTo>
                <a:lnTo>
                  <a:pt x="1945408" y="2610895"/>
                </a:lnTo>
                <a:lnTo>
                  <a:pt x="1834583" y="2610895"/>
                </a:lnTo>
                <a:close/>
                <a:moveTo>
                  <a:pt x="783777" y="2500070"/>
                </a:moveTo>
                <a:lnTo>
                  <a:pt x="894602" y="2500070"/>
                </a:lnTo>
                <a:lnTo>
                  <a:pt x="894602" y="2610895"/>
                </a:lnTo>
                <a:lnTo>
                  <a:pt x="783777" y="2610895"/>
                </a:lnTo>
                <a:close/>
                <a:moveTo>
                  <a:pt x="1891623" y="2057291"/>
                </a:moveTo>
                <a:lnTo>
                  <a:pt x="1420005" y="2528898"/>
                </a:lnTo>
                <a:lnTo>
                  <a:pt x="1420005" y="2584095"/>
                </a:lnTo>
                <a:lnTo>
                  <a:pt x="1891624" y="3055715"/>
                </a:lnTo>
                <a:lnTo>
                  <a:pt x="2359991" y="2587356"/>
                </a:lnTo>
                <a:lnTo>
                  <a:pt x="2359991" y="2525640"/>
                </a:lnTo>
                <a:close/>
                <a:moveTo>
                  <a:pt x="2942310" y="2057291"/>
                </a:moveTo>
                <a:lnTo>
                  <a:pt x="2470816" y="2528774"/>
                </a:lnTo>
                <a:lnTo>
                  <a:pt x="2470816" y="2584221"/>
                </a:lnTo>
                <a:lnTo>
                  <a:pt x="2942310" y="3055716"/>
                </a:lnTo>
                <a:lnTo>
                  <a:pt x="3410799" y="2587229"/>
                </a:lnTo>
                <a:lnTo>
                  <a:pt x="3410799" y="2525765"/>
                </a:lnTo>
                <a:close/>
                <a:moveTo>
                  <a:pt x="3992986" y="2057290"/>
                </a:moveTo>
                <a:lnTo>
                  <a:pt x="3521627" y="2528649"/>
                </a:lnTo>
                <a:lnTo>
                  <a:pt x="3521627" y="2584345"/>
                </a:lnTo>
                <a:lnTo>
                  <a:pt x="3992986" y="3055715"/>
                </a:lnTo>
                <a:lnTo>
                  <a:pt x="4461596" y="2587094"/>
                </a:lnTo>
                <a:lnTo>
                  <a:pt x="4461596" y="2525899"/>
                </a:lnTo>
                <a:close/>
                <a:moveTo>
                  <a:pt x="840944" y="2057289"/>
                </a:moveTo>
                <a:lnTo>
                  <a:pt x="369198" y="2529024"/>
                </a:lnTo>
                <a:lnTo>
                  <a:pt x="369198" y="2583969"/>
                </a:lnTo>
                <a:lnTo>
                  <a:pt x="840944" y="3055716"/>
                </a:lnTo>
                <a:lnTo>
                  <a:pt x="1309180" y="2587479"/>
                </a:lnTo>
                <a:lnTo>
                  <a:pt x="1309180" y="2525514"/>
                </a:lnTo>
                <a:close/>
                <a:moveTo>
                  <a:pt x="7145007" y="2057289"/>
                </a:moveTo>
                <a:lnTo>
                  <a:pt x="6674030" y="2528255"/>
                </a:lnTo>
                <a:lnTo>
                  <a:pt x="6674030" y="2584733"/>
                </a:lnTo>
                <a:lnTo>
                  <a:pt x="7145010" y="3055713"/>
                </a:lnTo>
                <a:lnTo>
                  <a:pt x="7614013" y="2586710"/>
                </a:lnTo>
                <a:lnTo>
                  <a:pt x="7614013" y="2526283"/>
                </a:lnTo>
                <a:close/>
                <a:moveTo>
                  <a:pt x="5043664" y="2057289"/>
                </a:moveTo>
                <a:lnTo>
                  <a:pt x="4572421" y="2528513"/>
                </a:lnTo>
                <a:lnTo>
                  <a:pt x="4572421" y="2584480"/>
                </a:lnTo>
                <a:lnTo>
                  <a:pt x="5043664" y="3055715"/>
                </a:lnTo>
                <a:lnTo>
                  <a:pt x="5512404" y="2586968"/>
                </a:lnTo>
                <a:lnTo>
                  <a:pt x="5512404" y="2526024"/>
                </a:lnTo>
                <a:close/>
                <a:moveTo>
                  <a:pt x="10297053" y="2057288"/>
                </a:moveTo>
                <a:lnTo>
                  <a:pt x="9826454" y="2527875"/>
                </a:lnTo>
                <a:lnTo>
                  <a:pt x="9826454" y="2585115"/>
                </a:lnTo>
                <a:lnTo>
                  <a:pt x="10297052" y="3055713"/>
                </a:lnTo>
                <a:lnTo>
                  <a:pt x="10766437" y="2586328"/>
                </a:lnTo>
                <a:lnTo>
                  <a:pt x="10766437" y="2526660"/>
                </a:lnTo>
                <a:close/>
                <a:moveTo>
                  <a:pt x="9246373" y="2057288"/>
                </a:moveTo>
                <a:lnTo>
                  <a:pt x="8775646" y="2528002"/>
                </a:lnTo>
                <a:lnTo>
                  <a:pt x="8775646" y="2584986"/>
                </a:lnTo>
                <a:lnTo>
                  <a:pt x="9246373" y="3055713"/>
                </a:lnTo>
                <a:lnTo>
                  <a:pt x="9715629" y="2586457"/>
                </a:lnTo>
                <a:lnTo>
                  <a:pt x="9715629" y="2526532"/>
                </a:lnTo>
                <a:close/>
                <a:moveTo>
                  <a:pt x="8195690" y="2057288"/>
                </a:moveTo>
                <a:lnTo>
                  <a:pt x="7724838" y="2528128"/>
                </a:lnTo>
                <a:lnTo>
                  <a:pt x="7724838" y="2584864"/>
                </a:lnTo>
                <a:lnTo>
                  <a:pt x="8195689" y="3055714"/>
                </a:lnTo>
                <a:lnTo>
                  <a:pt x="8664821" y="2586582"/>
                </a:lnTo>
                <a:lnTo>
                  <a:pt x="8664821" y="2526406"/>
                </a:lnTo>
                <a:close/>
                <a:moveTo>
                  <a:pt x="6094328" y="2057287"/>
                </a:moveTo>
                <a:lnTo>
                  <a:pt x="5623228" y="2528386"/>
                </a:lnTo>
                <a:lnTo>
                  <a:pt x="5623228" y="2584606"/>
                </a:lnTo>
                <a:lnTo>
                  <a:pt x="6094325" y="3055714"/>
                </a:lnTo>
                <a:lnTo>
                  <a:pt x="6563205" y="2586835"/>
                </a:lnTo>
                <a:lnTo>
                  <a:pt x="6563205" y="2526153"/>
                </a:lnTo>
                <a:close/>
                <a:moveTo>
                  <a:pt x="11347736" y="2057286"/>
                </a:moveTo>
                <a:lnTo>
                  <a:pt x="10877262" y="2527747"/>
                </a:lnTo>
                <a:lnTo>
                  <a:pt x="10877262" y="2585241"/>
                </a:lnTo>
                <a:lnTo>
                  <a:pt x="11347734" y="3055713"/>
                </a:lnTo>
                <a:lnTo>
                  <a:pt x="11817249" y="2586199"/>
                </a:lnTo>
                <a:lnTo>
                  <a:pt x="11817249" y="2526787"/>
                </a:lnTo>
                <a:close/>
                <a:moveTo>
                  <a:pt x="258363" y="1973449"/>
                </a:moveTo>
                <a:lnTo>
                  <a:pt x="369188" y="1973449"/>
                </a:lnTo>
                <a:lnTo>
                  <a:pt x="369188" y="2084274"/>
                </a:lnTo>
                <a:lnTo>
                  <a:pt x="258363" y="2084274"/>
                </a:lnTo>
                <a:close/>
                <a:moveTo>
                  <a:pt x="2359980" y="1973449"/>
                </a:moveTo>
                <a:lnTo>
                  <a:pt x="2470805" y="1973449"/>
                </a:lnTo>
                <a:lnTo>
                  <a:pt x="2470805" y="2084274"/>
                </a:lnTo>
                <a:lnTo>
                  <a:pt x="2359980" y="2084274"/>
                </a:lnTo>
                <a:close/>
                <a:moveTo>
                  <a:pt x="1309171" y="1973449"/>
                </a:moveTo>
                <a:lnTo>
                  <a:pt x="1419995" y="1973449"/>
                </a:lnTo>
                <a:lnTo>
                  <a:pt x="1419995" y="2084274"/>
                </a:lnTo>
                <a:lnTo>
                  <a:pt x="1309171" y="2084274"/>
                </a:lnTo>
                <a:close/>
                <a:moveTo>
                  <a:pt x="4461591" y="1973448"/>
                </a:moveTo>
                <a:lnTo>
                  <a:pt x="4572416" y="1973448"/>
                </a:lnTo>
                <a:lnTo>
                  <a:pt x="4572416" y="2084273"/>
                </a:lnTo>
                <a:lnTo>
                  <a:pt x="4461591" y="2084273"/>
                </a:lnTo>
                <a:close/>
                <a:moveTo>
                  <a:pt x="3410788" y="1973448"/>
                </a:moveTo>
                <a:lnTo>
                  <a:pt x="3521614" y="1973448"/>
                </a:lnTo>
                <a:lnTo>
                  <a:pt x="3521614" y="2084273"/>
                </a:lnTo>
                <a:lnTo>
                  <a:pt x="3410788" y="2084273"/>
                </a:lnTo>
                <a:close/>
                <a:moveTo>
                  <a:pt x="6563205" y="1973448"/>
                </a:moveTo>
                <a:lnTo>
                  <a:pt x="6674030" y="1973448"/>
                </a:lnTo>
                <a:lnTo>
                  <a:pt x="6674030" y="2084273"/>
                </a:lnTo>
                <a:lnTo>
                  <a:pt x="6563205" y="2084273"/>
                </a:lnTo>
                <a:close/>
                <a:moveTo>
                  <a:pt x="5512399" y="1973448"/>
                </a:moveTo>
                <a:lnTo>
                  <a:pt x="5623224" y="1973448"/>
                </a:lnTo>
                <a:lnTo>
                  <a:pt x="5623224" y="2084273"/>
                </a:lnTo>
                <a:lnTo>
                  <a:pt x="5512399" y="2084273"/>
                </a:lnTo>
                <a:close/>
                <a:moveTo>
                  <a:pt x="7614013" y="1973448"/>
                </a:moveTo>
                <a:lnTo>
                  <a:pt x="7724838" y="1973448"/>
                </a:lnTo>
                <a:lnTo>
                  <a:pt x="7724838" y="2084273"/>
                </a:lnTo>
                <a:lnTo>
                  <a:pt x="7614013" y="2084273"/>
                </a:lnTo>
                <a:close/>
                <a:moveTo>
                  <a:pt x="9715629" y="1973448"/>
                </a:moveTo>
                <a:lnTo>
                  <a:pt x="9826454" y="1973448"/>
                </a:lnTo>
                <a:lnTo>
                  <a:pt x="9826454" y="2084273"/>
                </a:lnTo>
                <a:lnTo>
                  <a:pt x="9715629" y="2084273"/>
                </a:lnTo>
                <a:close/>
                <a:moveTo>
                  <a:pt x="8664821" y="1973448"/>
                </a:moveTo>
                <a:lnTo>
                  <a:pt x="8775646" y="1973448"/>
                </a:lnTo>
                <a:lnTo>
                  <a:pt x="8775646" y="2084273"/>
                </a:lnTo>
                <a:lnTo>
                  <a:pt x="8664821" y="2084273"/>
                </a:lnTo>
                <a:close/>
                <a:moveTo>
                  <a:pt x="11817249" y="1973448"/>
                </a:moveTo>
                <a:lnTo>
                  <a:pt x="11928074" y="1973448"/>
                </a:lnTo>
                <a:lnTo>
                  <a:pt x="11928074" y="2084273"/>
                </a:lnTo>
                <a:lnTo>
                  <a:pt x="11817249" y="2084273"/>
                </a:lnTo>
                <a:close/>
                <a:moveTo>
                  <a:pt x="10766437" y="1973448"/>
                </a:moveTo>
                <a:lnTo>
                  <a:pt x="10877262" y="1973448"/>
                </a:lnTo>
                <a:lnTo>
                  <a:pt x="10877262" y="2084273"/>
                </a:lnTo>
                <a:lnTo>
                  <a:pt x="10766437" y="2084273"/>
                </a:lnTo>
                <a:close/>
                <a:moveTo>
                  <a:pt x="3441643" y="1557959"/>
                </a:moveTo>
                <a:lnTo>
                  <a:pt x="2968431" y="2031169"/>
                </a:lnTo>
                <a:lnTo>
                  <a:pt x="3437348" y="2500070"/>
                </a:lnTo>
                <a:lnTo>
                  <a:pt x="3497959" y="2500070"/>
                </a:lnTo>
                <a:lnTo>
                  <a:pt x="3966865" y="2031168"/>
                </a:lnTo>
                <a:lnTo>
                  <a:pt x="3493665" y="1557959"/>
                </a:lnTo>
                <a:close/>
                <a:moveTo>
                  <a:pt x="2390961" y="1557959"/>
                </a:moveTo>
                <a:lnTo>
                  <a:pt x="1917745" y="2031169"/>
                </a:lnTo>
                <a:lnTo>
                  <a:pt x="2386665" y="2500070"/>
                </a:lnTo>
                <a:lnTo>
                  <a:pt x="2447277" y="2500070"/>
                </a:lnTo>
                <a:lnTo>
                  <a:pt x="2916189" y="2031169"/>
                </a:lnTo>
                <a:lnTo>
                  <a:pt x="2442980" y="1557959"/>
                </a:lnTo>
                <a:close/>
                <a:moveTo>
                  <a:pt x="1340273" y="1557959"/>
                </a:moveTo>
                <a:lnTo>
                  <a:pt x="867066" y="2031167"/>
                </a:lnTo>
                <a:lnTo>
                  <a:pt x="1335980" y="2500070"/>
                </a:lnTo>
                <a:lnTo>
                  <a:pt x="1396589" y="2500070"/>
                </a:lnTo>
                <a:lnTo>
                  <a:pt x="1865501" y="2031169"/>
                </a:lnTo>
                <a:lnTo>
                  <a:pt x="1392293" y="1557959"/>
                </a:lnTo>
                <a:close/>
                <a:moveTo>
                  <a:pt x="5542986" y="1557958"/>
                </a:moveTo>
                <a:lnTo>
                  <a:pt x="5069790" y="2031167"/>
                </a:lnTo>
                <a:lnTo>
                  <a:pt x="5538694" y="2500070"/>
                </a:lnTo>
                <a:lnTo>
                  <a:pt x="5599302" y="2500070"/>
                </a:lnTo>
                <a:lnTo>
                  <a:pt x="6068206" y="2031166"/>
                </a:lnTo>
                <a:lnTo>
                  <a:pt x="5595011" y="1557958"/>
                </a:lnTo>
                <a:close/>
                <a:moveTo>
                  <a:pt x="4492305" y="1557958"/>
                </a:moveTo>
                <a:lnTo>
                  <a:pt x="4019109" y="2031168"/>
                </a:lnTo>
                <a:lnTo>
                  <a:pt x="4488010" y="2500070"/>
                </a:lnTo>
                <a:lnTo>
                  <a:pt x="4548620" y="2500070"/>
                </a:lnTo>
                <a:lnTo>
                  <a:pt x="5017539" y="2031167"/>
                </a:lnTo>
                <a:lnTo>
                  <a:pt x="4544326" y="1557958"/>
                </a:lnTo>
                <a:close/>
                <a:moveTo>
                  <a:pt x="7644337" y="1557958"/>
                </a:moveTo>
                <a:lnTo>
                  <a:pt x="7171129" y="2031167"/>
                </a:lnTo>
                <a:lnTo>
                  <a:pt x="7640044" y="2500070"/>
                </a:lnTo>
                <a:lnTo>
                  <a:pt x="7700653" y="2500070"/>
                </a:lnTo>
                <a:lnTo>
                  <a:pt x="8169569" y="2031167"/>
                </a:lnTo>
                <a:lnTo>
                  <a:pt x="7696361" y="1557958"/>
                </a:lnTo>
                <a:close/>
                <a:moveTo>
                  <a:pt x="6593656" y="1557958"/>
                </a:moveTo>
                <a:lnTo>
                  <a:pt x="6120450" y="2031165"/>
                </a:lnTo>
                <a:lnTo>
                  <a:pt x="6589366" y="2500070"/>
                </a:lnTo>
                <a:lnTo>
                  <a:pt x="6649970" y="2500070"/>
                </a:lnTo>
                <a:lnTo>
                  <a:pt x="7118885" y="2031167"/>
                </a:lnTo>
                <a:lnTo>
                  <a:pt x="6645676" y="1557958"/>
                </a:lnTo>
                <a:close/>
                <a:moveTo>
                  <a:pt x="9745703" y="1557958"/>
                </a:moveTo>
                <a:lnTo>
                  <a:pt x="9272494" y="2031167"/>
                </a:lnTo>
                <a:lnTo>
                  <a:pt x="9741408" y="2500070"/>
                </a:lnTo>
                <a:lnTo>
                  <a:pt x="9802016" y="2500070"/>
                </a:lnTo>
                <a:lnTo>
                  <a:pt x="10270931" y="2031167"/>
                </a:lnTo>
                <a:lnTo>
                  <a:pt x="9797723" y="1557958"/>
                </a:lnTo>
                <a:close/>
                <a:moveTo>
                  <a:pt x="8695019" y="1557958"/>
                </a:moveTo>
                <a:lnTo>
                  <a:pt x="8221812" y="2031166"/>
                </a:lnTo>
                <a:lnTo>
                  <a:pt x="8690730" y="2500070"/>
                </a:lnTo>
                <a:lnTo>
                  <a:pt x="8751334" y="2500070"/>
                </a:lnTo>
                <a:lnTo>
                  <a:pt x="9220250" y="2031166"/>
                </a:lnTo>
                <a:lnTo>
                  <a:pt x="8747043" y="1557958"/>
                </a:lnTo>
                <a:close/>
                <a:moveTo>
                  <a:pt x="10796383" y="1557958"/>
                </a:moveTo>
                <a:lnTo>
                  <a:pt x="10323175" y="2031166"/>
                </a:lnTo>
                <a:lnTo>
                  <a:pt x="10792091" y="2500070"/>
                </a:lnTo>
                <a:lnTo>
                  <a:pt x="10852696" y="2500070"/>
                </a:lnTo>
                <a:lnTo>
                  <a:pt x="11321614" y="2031164"/>
                </a:lnTo>
                <a:lnTo>
                  <a:pt x="10848409" y="1557958"/>
                </a:lnTo>
                <a:close/>
                <a:moveTo>
                  <a:pt x="783781" y="1447135"/>
                </a:moveTo>
                <a:lnTo>
                  <a:pt x="894606" y="1447135"/>
                </a:lnTo>
                <a:lnTo>
                  <a:pt x="894606" y="1557959"/>
                </a:lnTo>
                <a:lnTo>
                  <a:pt x="783781" y="1557959"/>
                </a:lnTo>
                <a:close/>
                <a:moveTo>
                  <a:pt x="1834586" y="1447134"/>
                </a:moveTo>
                <a:lnTo>
                  <a:pt x="1945411" y="1447134"/>
                </a:lnTo>
                <a:lnTo>
                  <a:pt x="1945411" y="1557959"/>
                </a:lnTo>
                <a:lnTo>
                  <a:pt x="1834586" y="1557959"/>
                </a:lnTo>
                <a:close/>
                <a:moveTo>
                  <a:pt x="4987002" y="1447134"/>
                </a:moveTo>
                <a:lnTo>
                  <a:pt x="5097832" y="1447134"/>
                </a:lnTo>
                <a:lnTo>
                  <a:pt x="5097832" y="1557958"/>
                </a:lnTo>
                <a:lnTo>
                  <a:pt x="4987002" y="1557958"/>
                </a:lnTo>
                <a:close/>
                <a:moveTo>
                  <a:pt x="3936204" y="1447134"/>
                </a:moveTo>
                <a:lnTo>
                  <a:pt x="4047028" y="1447134"/>
                </a:lnTo>
                <a:lnTo>
                  <a:pt x="4047028" y="1557959"/>
                </a:lnTo>
                <a:lnTo>
                  <a:pt x="3936204" y="1557959"/>
                </a:lnTo>
                <a:close/>
                <a:moveTo>
                  <a:pt x="2885398" y="1447134"/>
                </a:moveTo>
                <a:lnTo>
                  <a:pt x="2996224" y="1447134"/>
                </a:lnTo>
                <a:lnTo>
                  <a:pt x="2996224" y="1557959"/>
                </a:lnTo>
                <a:lnTo>
                  <a:pt x="2885398" y="1557959"/>
                </a:lnTo>
                <a:close/>
                <a:moveTo>
                  <a:pt x="6037801" y="1447133"/>
                </a:moveTo>
                <a:lnTo>
                  <a:pt x="6148626" y="1447133"/>
                </a:lnTo>
                <a:lnTo>
                  <a:pt x="6148626" y="1557958"/>
                </a:lnTo>
                <a:lnTo>
                  <a:pt x="6037801" y="1557958"/>
                </a:lnTo>
                <a:close/>
                <a:moveTo>
                  <a:pt x="9190225" y="1447133"/>
                </a:moveTo>
                <a:lnTo>
                  <a:pt x="9301050" y="1447133"/>
                </a:lnTo>
                <a:lnTo>
                  <a:pt x="9301050" y="1557958"/>
                </a:lnTo>
                <a:lnTo>
                  <a:pt x="9190225" y="1557958"/>
                </a:lnTo>
                <a:close/>
                <a:moveTo>
                  <a:pt x="8139417" y="1447133"/>
                </a:moveTo>
                <a:lnTo>
                  <a:pt x="8250242" y="1447133"/>
                </a:lnTo>
                <a:lnTo>
                  <a:pt x="8250242" y="1557958"/>
                </a:lnTo>
                <a:lnTo>
                  <a:pt x="8139417" y="1557958"/>
                </a:lnTo>
                <a:close/>
                <a:moveTo>
                  <a:pt x="7088609" y="1447133"/>
                </a:moveTo>
                <a:lnTo>
                  <a:pt x="7199434" y="1447133"/>
                </a:lnTo>
                <a:lnTo>
                  <a:pt x="7199434" y="1557958"/>
                </a:lnTo>
                <a:lnTo>
                  <a:pt x="7088609" y="1557958"/>
                </a:lnTo>
                <a:close/>
                <a:moveTo>
                  <a:pt x="10241033" y="1447133"/>
                </a:moveTo>
                <a:lnTo>
                  <a:pt x="10351858" y="1447133"/>
                </a:lnTo>
                <a:lnTo>
                  <a:pt x="10351858" y="1557957"/>
                </a:lnTo>
                <a:lnTo>
                  <a:pt x="10241033" y="1557957"/>
                </a:lnTo>
                <a:close/>
                <a:moveTo>
                  <a:pt x="11291841" y="1447133"/>
                </a:moveTo>
                <a:lnTo>
                  <a:pt x="11402666" y="1447133"/>
                </a:lnTo>
                <a:lnTo>
                  <a:pt x="11402666" y="1557957"/>
                </a:lnTo>
                <a:lnTo>
                  <a:pt x="11291841" y="1557957"/>
                </a:lnTo>
                <a:close/>
                <a:moveTo>
                  <a:pt x="2942310" y="1006607"/>
                </a:moveTo>
                <a:lnTo>
                  <a:pt x="2470820" y="1478100"/>
                </a:lnTo>
                <a:lnTo>
                  <a:pt x="2470820" y="1533556"/>
                </a:lnTo>
                <a:lnTo>
                  <a:pt x="2942310" y="2005047"/>
                </a:lnTo>
                <a:lnTo>
                  <a:pt x="3410804" y="1536556"/>
                </a:lnTo>
                <a:lnTo>
                  <a:pt x="3410804" y="1475099"/>
                </a:lnTo>
                <a:close/>
                <a:moveTo>
                  <a:pt x="1891623" y="1006607"/>
                </a:moveTo>
                <a:lnTo>
                  <a:pt x="1420008" y="1478224"/>
                </a:lnTo>
                <a:lnTo>
                  <a:pt x="1420008" y="1533431"/>
                </a:lnTo>
                <a:lnTo>
                  <a:pt x="1891623" y="2005047"/>
                </a:lnTo>
                <a:lnTo>
                  <a:pt x="2359996" y="1536681"/>
                </a:lnTo>
                <a:lnTo>
                  <a:pt x="2359996" y="1474975"/>
                </a:lnTo>
                <a:close/>
                <a:moveTo>
                  <a:pt x="840943" y="1006607"/>
                </a:moveTo>
                <a:lnTo>
                  <a:pt x="369202" y="1478351"/>
                </a:lnTo>
                <a:lnTo>
                  <a:pt x="369202" y="1533303"/>
                </a:lnTo>
                <a:lnTo>
                  <a:pt x="840944" y="2005046"/>
                </a:lnTo>
                <a:lnTo>
                  <a:pt x="1309184" y="1536806"/>
                </a:lnTo>
                <a:lnTo>
                  <a:pt x="1309184" y="1474850"/>
                </a:lnTo>
                <a:close/>
                <a:moveTo>
                  <a:pt x="3992987" y="1006606"/>
                </a:moveTo>
                <a:lnTo>
                  <a:pt x="3521631" y="1477974"/>
                </a:lnTo>
                <a:lnTo>
                  <a:pt x="3521631" y="1533680"/>
                </a:lnTo>
                <a:lnTo>
                  <a:pt x="3992986" y="2005046"/>
                </a:lnTo>
                <a:lnTo>
                  <a:pt x="4461598" y="1536423"/>
                </a:lnTo>
                <a:lnTo>
                  <a:pt x="4461598" y="1475230"/>
                </a:lnTo>
                <a:close/>
                <a:moveTo>
                  <a:pt x="6094326" y="1006605"/>
                </a:moveTo>
                <a:lnTo>
                  <a:pt x="5623230" y="1477714"/>
                </a:lnTo>
                <a:lnTo>
                  <a:pt x="5623230" y="1533934"/>
                </a:lnTo>
                <a:lnTo>
                  <a:pt x="6094328" y="2005044"/>
                </a:lnTo>
                <a:lnTo>
                  <a:pt x="6563205" y="1536166"/>
                </a:lnTo>
                <a:lnTo>
                  <a:pt x="6563205" y="1475487"/>
                </a:lnTo>
                <a:close/>
                <a:moveTo>
                  <a:pt x="9246371" y="1006604"/>
                </a:moveTo>
                <a:lnTo>
                  <a:pt x="8775646" y="1477332"/>
                </a:lnTo>
                <a:lnTo>
                  <a:pt x="8775646" y="1534319"/>
                </a:lnTo>
                <a:lnTo>
                  <a:pt x="9246371" y="2005045"/>
                </a:lnTo>
                <a:lnTo>
                  <a:pt x="9715629" y="1535786"/>
                </a:lnTo>
                <a:lnTo>
                  <a:pt x="9715629" y="1475864"/>
                </a:lnTo>
                <a:close/>
                <a:moveTo>
                  <a:pt x="5043669" y="1006604"/>
                </a:moveTo>
                <a:lnTo>
                  <a:pt x="4572422" y="1477843"/>
                </a:lnTo>
                <a:lnTo>
                  <a:pt x="4572422" y="1533811"/>
                </a:lnTo>
                <a:lnTo>
                  <a:pt x="5043664" y="2005045"/>
                </a:lnTo>
                <a:lnTo>
                  <a:pt x="5512407" y="1536296"/>
                </a:lnTo>
                <a:lnTo>
                  <a:pt x="5512407" y="1475351"/>
                </a:lnTo>
                <a:close/>
                <a:moveTo>
                  <a:pt x="11347735" y="1006604"/>
                </a:moveTo>
                <a:lnTo>
                  <a:pt x="10877262" y="1477079"/>
                </a:lnTo>
                <a:lnTo>
                  <a:pt x="10877262" y="1534567"/>
                </a:lnTo>
                <a:lnTo>
                  <a:pt x="11347736" y="2005041"/>
                </a:lnTo>
                <a:lnTo>
                  <a:pt x="11817249" y="1535528"/>
                </a:lnTo>
                <a:lnTo>
                  <a:pt x="11817249" y="1476120"/>
                </a:lnTo>
                <a:close/>
                <a:moveTo>
                  <a:pt x="8195690" y="1006604"/>
                </a:moveTo>
                <a:lnTo>
                  <a:pt x="7724838" y="1477458"/>
                </a:lnTo>
                <a:lnTo>
                  <a:pt x="7724838" y="1534191"/>
                </a:lnTo>
                <a:lnTo>
                  <a:pt x="8195691" y="2005044"/>
                </a:lnTo>
                <a:lnTo>
                  <a:pt x="8664821" y="1535914"/>
                </a:lnTo>
                <a:lnTo>
                  <a:pt x="8664821" y="1475736"/>
                </a:lnTo>
                <a:close/>
                <a:moveTo>
                  <a:pt x="7145009" y="1006604"/>
                </a:moveTo>
                <a:lnTo>
                  <a:pt x="6674030" y="1477584"/>
                </a:lnTo>
                <a:lnTo>
                  <a:pt x="6674030" y="1534069"/>
                </a:lnTo>
                <a:lnTo>
                  <a:pt x="7145007" y="2005046"/>
                </a:lnTo>
                <a:lnTo>
                  <a:pt x="7614013" y="1536039"/>
                </a:lnTo>
                <a:lnTo>
                  <a:pt x="7614013" y="1475610"/>
                </a:lnTo>
                <a:close/>
                <a:moveTo>
                  <a:pt x="10297056" y="1006603"/>
                </a:moveTo>
                <a:lnTo>
                  <a:pt x="9826454" y="1477207"/>
                </a:lnTo>
                <a:lnTo>
                  <a:pt x="9826454" y="1534445"/>
                </a:lnTo>
                <a:lnTo>
                  <a:pt x="10297053" y="2005045"/>
                </a:lnTo>
                <a:lnTo>
                  <a:pt x="10766437" y="1535660"/>
                </a:lnTo>
                <a:lnTo>
                  <a:pt x="10766437" y="1475986"/>
                </a:lnTo>
                <a:close/>
                <a:moveTo>
                  <a:pt x="258361" y="922634"/>
                </a:moveTo>
                <a:lnTo>
                  <a:pt x="369186" y="922634"/>
                </a:lnTo>
                <a:lnTo>
                  <a:pt x="369186" y="1033459"/>
                </a:lnTo>
                <a:lnTo>
                  <a:pt x="258361" y="1033459"/>
                </a:lnTo>
                <a:close/>
                <a:moveTo>
                  <a:pt x="2359977" y="922633"/>
                </a:moveTo>
                <a:lnTo>
                  <a:pt x="2470802" y="922633"/>
                </a:lnTo>
                <a:lnTo>
                  <a:pt x="2470802" y="1033458"/>
                </a:lnTo>
                <a:lnTo>
                  <a:pt x="2359977" y="1033458"/>
                </a:lnTo>
                <a:close/>
                <a:moveTo>
                  <a:pt x="1309169" y="922633"/>
                </a:moveTo>
                <a:lnTo>
                  <a:pt x="1419993" y="922633"/>
                </a:lnTo>
                <a:lnTo>
                  <a:pt x="1419993" y="1033458"/>
                </a:lnTo>
                <a:lnTo>
                  <a:pt x="1309169" y="1033458"/>
                </a:lnTo>
                <a:close/>
                <a:moveTo>
                  <a:pt x="5512398" y="922633"/>
                </a:moveTo>
                <a:lnTo>
                  <a:pt x="5623223" y="922633"/>
                </a:lnTo>
                <a:lnTo>
                  <a:pt x="5623223" y="1033458"/>
                </a:lnTo>
                <a:lnTo>
                  <a:pt x="5512398" y="1033458"/>
                </a:lnTo>
                <a:close/>
                <a:moveTo>
                  <a:pt x="4461591" y="922633"/>
                </a:moveTo>
                <a:lnTo>
                  <a:pt x="4572415" y="922633"/>
                </a:lnTo>
                <a:lnTo>
                  <a:pt x="4572415" y="1033458"/>
                </a:lnTo>
                <a:lnTo>
                  <a:pt x="4461591" y="1033458"/>
                </a:lnTo>
                <a:close/>
                <a:moveTo>
                  <a:pt x="3410785" y="922633"/>
                </a:moveTo>
                <a:lnTo>
                  <a:pt x="3521610" y="922633"/>
                </a:lnTo>
                <a:lnTo>
                  <a:pt x="3521610" y="1033458"/>
                </a:lnTo>
                <a:lnTo>
                  <a:pt x="3410785" y="1033458"/>
                </a:lnTo>
                <a:close/>
                <a:moveTo>
                  <a:pt x="7614013" y="922633"/>
                </a:moveTo>
                <a:lnTo>
                  <a:pt x="7724838" y="922633"/>
                </a:lnTo>
                <a:lnTo>
                  <a:pt x="7724838" y="1033458"/>
                </a:lnTo>
                <a:lnTo>
                  <a:pt x="7614013" y="1033458"/>
                </a:lnTo>
                <a:close/>
                <a:moveTo>
                  <a:pt x="6563205" y="922633"/>
                </a:moveTo>
                <a:lnTo>
                  <a:pt x="6674030" y="922633"/>
                </a:lnTo>
                <a:lnTo>
                  <a:pt x="6674030" y="1033458"/>
                </a:lnTo>
                <a:lnTo>
                  <a:pt x="6563205" y="1033458"/>
                </a:lnTo>
                <a:close/>
                <a:moveTo>
                  <a:pt x="10766437" y="922633"/>
                </a:moveTo>
                <a:lnTo>
                  <a:pt x="10877262" y="922633"/>
                </a:lnTo>
                <a:lnTo>
                  <a:pt x="10877262" y="1033458"/>
                </a:lnTo>
                <a:lnTo>
                  <a:pt x="10766437" y="1033458"/>
                </a:lnTo>
                <a:close/>
                <a:moveTo>
                  <a:pt x="9715629" y="922633"/>
                </a:moveTo>
                <a:lnTo>
                  <a:pt x="9826454" y="922633"/>
                </a:lnTo>
                <a:lnTo>
                  <a:pt x="9826454" y="1033458"/>
                </a:lnTo>
                <a:lnTo>
                  <a:pt x="9715629" y="1033458"/>
                </a:lnTo>
                <a:close/>
                <a:moveTo>
                  <a:pt x="8664821" y="922633"/>
                </a:moveTo>
                <a:lnTo>
                  <a:pt x="8775646" y="922633"/>
                </a:lnTo>
                <a:lnTo>
                  <a:pt x="8775646" y="1033458"/>
                </a:lnTo>
                <a:lnTo>
                  <a:pt x="8664821" y="1033458"/>
                </a:lnTo>
                <a:close/>
                <a:moveTo>
                  <a:pt x="11817249" y="922633"/>
                </a:moveTo>
                <a:lnTo>
                  <a:pt x="11928074" y="922633"/>
                </a:lnTo>
                <a:lnTo>
                  <a:pt x="11928074" y="1033458"/>
                </a:lnTo>
                <a:lnTo>
                  <a:pt x="11817249" y="1033458"/>
                </a:lnTo>
                <a:close/>
                <a:moveTo>
                  <a:pt x="1337485" y="510062"/>
                </a:moveTo>
                <a:lnTo>
                  <a:pt x="867065" y="980486"/>
                </a:lnTo>
                <a:lnTo>
                  <a:pt x="1333712" y="1447134"/>
                </a:lnTo>
                <a:lnTo>
                  <a:pt x="1398855" y="1447134"/>
                </a:lnTo>
                <a:lnTo>
                  <a:pt x="1865501" y="980486"/>
                </a:lnTo>
                <a:lnTo>
                  <a:pt x="1395081" y="510062"/>
                </a:lnTo>
                <a:close/>
                <a:moveTo>
                  <a:pt x="2388173" y="510062"/>
                </a:moveTo>
                <a:lnTo>
                  <a:pt x="1917745" y="980486"/>
                </a:lnTo>
                <a:lnTo>
                  <a:pt x="2384399" y="1447134"/>
                </a:lnTo>
                <a:lnTo>
                  <a:pt x="2449542" y="1447134"/>
                </a:lnTo>
                <a:lnTo>
                  <a:pt x="2916189" y="980486"/>
                </a:lnTo>
                <a:lnTo>
                  <a:pt x="2445767" y="510062"/>
                </a:lnTo>
                <a:close/>
                <a:moveTo>
                  <a:pt x="3438856" y="510062"/>
                </a:moveTo>
                <a:lnTo>
                  <a:pt x="2968432" y="980486"/>
                </a:lnTo>
                <a:lnTo>
                  <a:pt x="3435083" y="1447134"/>
                </a:lnTo>
                <a:lnTo>
                  <a:pt x="3500228" y="1447134"/>
                </a:lnTo>
                <a:lnTo>
                  <a:pt x="3966865" y="980485"/>
                </a:lnTo>
                <a:lnTo>
                  <a:pt x="3496454" y="510062"/>
                </a:lnTo>
                <a:close/>
                <a:moveTo>
                  <a:pt x="4489518" y="510062"/>
                </a:moveTo>
                <a:lnTo>
                  <a:pt x="4019109" y="980485"/>
                </a:lnTo>
                <a:lnTo>
                  <a:pt x="4485744" y="1447134"/>
                </a:lnTo>
                <a:lnTo>
                  <a:pt x="4550887" y="1447134"/>
                </a:lnTo>
                <a:lnTo>
                  <a:pt x="5017543" y="980483"/>
                </a:lnTo>
                <a:lnTo>
                  <a:pt x="4547118" y="510062"/>
                </a:lnTo>
                <a:close/>
                <a:moveTo>
                  <a:pt x="5540201" y="510062"/>
                </a:moveTo>
                <a:lnTo>
                  <a:pt x="5069792" y="980483"/>
                </a:lnTo>
                <a:lnTo>
                  <a:pt x="5536431" y="1447134"/>
                </a:lnTo>
                <a:lnTo>
                  <a:pt x="5601567" y="1447134"/>
                </a:lnTo>
                <a:lnTo>
                  <a:pt x="6068204" y="980484"/>
                </a:lnTo>
                <a:lnTo>
                  <a:pt x="5597797" y="510062"/>
                </a:lnTo>
                <a:close/>
                <a:moveTo>
                  <a:pt x="6590867" y="510062"/>
                </a:moveTo>
                <a:lnTo>
                  <a:pt x="6120447" y="980484"/>
                </a:lnTo>
                <a:lnTo>
                  <a:pt x="6587095" y="1447133"/>
                </a:lnTo>
                <a:lnTo>
                  <a:pt x="6652238" y="1447133"/>
                </a:lnTo>
                <a:lnTo>
                  <a:pt x="7118887" y="980483"/>
                </a:lnTo>
                <a:lnTo>
                  <a:pt x="6648468" y="510062"/>
                </a:lnTo>
                <a:close/>
                <a:moveTo>
                  <a:pt x="7641550" y="510061"/>
                </a:moveTo>
                <a:lnTo>
                  <a:pt x="7171131" y="980482"/>
                </a:lnTo>
                <a:lnTo>
                  <a:pt x="7637780" y="1447133"/>
                </a:lnTo>
                <a:lnTo>
                  <a:pt x="7702919" y="1447133"/>
                </a:lnTo>
                <a:lnTo>
                  <a:pt x="8169568" y="980483"/>
                </a:lnTo>
                <a:lnTo>
                  <a:pt x="7699149" y="510061"/>
                </a:lnTo>
                <a:close/>
                <a:moveTo>
                  <a:pt x="8692232" y="510061"/>
                </a:moveTo>
                <a:lnTo>
                  <a:pt x="8221811" y="980484"/>
                </a:lnTo>
                <a:lnTo>
                  <a:pt x="8688459" y="1447133"/>
                </a:lnTo>
                <a:lnTo>
                  <a:pt x="8753603" y="1447133"/>
                </a:lnTo>
                <a:lnTo>
                  <a:pt x="9220250" y="980484"/>
                </a:lnTo>
                <a:lnTo>
                  <a:pt x="8749829" y="510061"/>
                </a:lnTo>
                <a:close/>
                <a:moveTo>
                  <a:pt x="10793597" y="510061"/>
                </a:moveTo>
                <a:lnTo>
                  <a:pt x="10323178" y="980482"/>
                </a:lnTo>
                <a:lnTo>
                  <a:pt x="10789828" y="1447133"/>
                </a:lnTo>
                <a:lnTo>
                  <a:pt x="10854964" y="1447133"/>
                </a:lnTo>
                <a:lnTo>
                  <a:pt x="11321613" y="980483"/>
                </a:lnTo>
                <a:lnTo>
                  <a:pt x="10851193" y="510061"/>
                </a:lnTo>
                <a:close/>
                <a:moveTo>
                  <a:pt x="9742913" y="510061"/>
                </a:moveTo>
                <a:lnTo>
                  <a:pt x="9272493" y="980483"/>
                </a:lnTo>
                <a:lnTo>
                  <a:pt x="9739141" y="1447133"/>
                </a:lnTo>
                <a:lnTo>
                  <a:pt x="9804283" y="1447133"/>
                </a:lnTo>
                <a:lnTo>
                  <a:pt x="10270933" y="980481"/>
                </a:lnTo>
                <a:lnTo>
                  <a:pt x="9800515" y="510061"/>
                </a:lnTo>
                <a:close/>
                <a:moveTo>
                  <a:pt x="783785" y="399238"/>
                </a:moveTo>
                <a:lnTo>
                  <a:pt x="894609" y="399238"/>
                </a:lnTo>
                <a:lnTo>
                  <a:pt x="894609" y="510062"/>
                </a:lnTo>
                <a:lnTo>
                  <a:pt x="783785" y="510062"/>
                </a:lnTo>
                <a:close/>
                <a:moveTo>
                  <a:pt x="2885401" y="399237"/>
                </a:moveTo>
                <a:lnTo>
                  <a:pt x="2996227" y="399237"/>
                </a:lnTo>
                <a:lnTo>
                  <a:pt x="2996227" y="510062"/>
                </a:lnTo>
                <a:lnTo>
                  <a:pt x="2885401" y="510062"/>
                </a:lnTo>
                <a:close/>
                <a:moveTo>
                  <a:pt x="1834590" y="399237"/>
                </a:moveTo>
                <a:lnTo>
                  <a:pt x="1945415" y="399237"/>
                </a:lnTo>
                <a:lnTo>
                  <a:pt x="1945415" y="510062"/>
                </a:lnTo>
                <a:lnTo>
                  <a:pt x="1834590" y="510062"/>
                </a:lnTo>
                <a:close/>
                <a:moveTo>
                  <a:pt x="3936208" y="399237"/>
                </a:moveTo>
                <a:lnTo>
                  <a:pt x="4047032" y="399237"/>
                </a:lnTo>
                <a:lnTo>
                  <a:pt x="4047032" y="510062"/>
                </a:lnTo>
                <a:lnTo>
                  <a:pt x="3936208" y="510062"/>
                </a:lnTo>
                <a:close/>
                <a:moveTo>
                  <a:pt x="4987004" y="399237"/>
                </a:moveTo>
                <a:lnTo>
                  <a:pt x="5097834" y="399237"/>
                </a:lnTo>
                <a:lnTo>
                  <a:pt x="5097834" y="510062"/>
                </a:lnTo>
                <a:lnTo>
                  <a:pt x="4987004" y="510062"/>
                </a:lnTo>
                <a:close/>
                <a:moveTo>
                  <a:pt x="6037802" y="399237"/>
                </a:moveTo>
                <a:lnTo>
                  <a:pt x="6148626" y="399237"/>
                </a:lnTo>
                <a:lnTo>
                  <a:pt x="6148626" y="510062"/>
                </a:lnTo>
                <a:lnTo>
                  <a:pt x="6037802" y="510062"/>
                </a:lnTo>
                <a:close/>
                <a:moveTo>
                  <a:pt x="7088609" y="399237"/>
                </a:moveTo>
                <a:lnTo>
                  <a:pt x="7199434" y="399237"/>
                </a:lnTo>
                <a:lnTo>
                  <a:pt x="7199434" y="510061"/>
                </a:lnTo>
                <a:lnTo>
                  <a:pt x="7088609" y="510061"/>
                </a:lnTo>
                <a:close/>
                <a:moveTo>
                  <a:pt x="8139417" y="399237"/>
                </a:moveTo>
                <a:lnTo>
                  <a:pt x="8250242" y="399237"/>
                </a:lnTo>
                <a:lnTo>
                  <a:pt x="8250242" y="510061"/>
                </a:lnTo>
                <a:lnTo>
                  <a:pt x="8139417" y="510061"/>
                </a:lnTo>
                <a:close/>
                <a:moveTo>
                  <a:pt x="9190225" y="399236"/>
                </a:moveTo>
                <a:lnTo>
                  <a:pt x="9301050" y="399236"/>
                </a:lnTo>
                <a:lnTo>
                  <a:pt x="9301050" y="510061"/>
                </a:lnTo>
                <a:lnTo>
                  <a:pt x="9190225" y="510061"/>
                </a:lnTo>
                <a:close/>
                <a:moveTo>
                  <a:pt x="10241033" y="399236"/>
                </a:moveTo>
                <a:lnTo>
                  <a:pt x="10351858" y="399236"/>
                </a:lnTo>
                <a:lnTo>
                  <a:pt x="10351858" y="510061"/>
                </a:lnTo>
                <a:lnTo>
                  <a:pt x="10241033" y="510061"/>
                </a:lnTo>
                <a:close/>
                <a:moveTo>
                  <a:pt x="11291841" y="399236"/>
                </a:moveTo>
                <a:lnTo>
                  <a:pt x="11402666" y="399236"/>
                </a:lnTo>
                <a:lnTo>
                  <a:pt x="11402666" y="510061"/>
                </a:lnTo>
                <a:lnTo>
                  <a:pt x="11291841" y="510061"/>
                </a:lnTo>
                <a:close/>
                <a:moveTo>
                  <a:pt x="6138405" y="0"/>
                </a:moveTo>
                <a:lnTo>
                  <a:pt x="6190649" y="0"/>
                </a:lnTo>
                <a:lnTo>
                  <a:pt x="6589887" y="399237"/>
                </a:lnTo>
                <a:lnTo>
                  <a:pt x="6649449" y="399237"/>
                </a:lnTo>
                <a:lnTo>
                  <a:pt x="7048684" y="2"/>
                </a:lnTo>
                <a:lnTo>
                  <a:pt x="7100928" y="2"/>
                </a:lnTo>
                <a:lnTo>
                  <a:pt x="6674030" y="426899"/>
                </a:lnTo>
                <a:lnTo>
                  <a:pt x="6674030" y="483379"/>
                </a:lnTo>
                <a:lnTo>
                  <a:pt x="7145009" y="954361"/>
                </a:lnTo>
                <a:lnTo>
                  <a:pt x="7614013" y="485355"/>
                </a:lnTo>
                <a:lnTo>
                  <a:pt x="7614013" y="424926"/>
                </a:lnTo>
                <a:lnTo>
                  <a:pt x="7189086" y="0"/>
                </a:lnTo>
                <a:lnTo>
                  <a:pt x="7241329" y="0"/>
                </a:lnTo>
                <a:lnTo>
                  <a:pt x="7640566" y="399237"/>
                </a:lnTo>
                <a:lnTo>
                  <a:pt x="7700131" y="399237"/>
                </a:lnTo>
                <a:lnTo>
                  <a:pt x="8099367" y="1"/>
                </a:lnTo>
                <a:lnTo>
                  <a:pt x="8151611" y="1"/>
                </a:lnTo>
                <a:lnTo>
                  <a:pt x="7724838" y="426774"/>
                </a:lnTo>
                <a:lnTo>
                  <a:pt x="7724838" y="483508"/>
                </a:lnTo>
                <a:lnTo>
                  <a:pt x="8195689" y="954363"/>
                </a:lnTo>
                <a:lnTo>
                  <a:pt x="8664821" y="485229"/>
                </a:lnTo>
                <a:lnTo>
                  <a:pt x="8664821" y="425053"/>
                </a:lnTo>
                <a:lnTo>
                  <a:pt x="8239767" y="0"/>
                </a:lnTo>
                <a:lnTo>
                  <a:pt x="8292011" y="0"/>
                </a:lnTo>
                <a:lnTo>
                  <a:pt x="8691248" y="399236"/>
                </a:lnTo>
                <a:lnTo>
                  <a:pt x="8750812" y="399236"/>
                </a:lnTo>
                <a:lnTo>
                  <a:pt x="9150049" y="1"/>
                </a:lnTo>
                <a:lnTo>
                  <a:pt x="9202293" y="1"/>
                </a:lnTo>
                <a:lnTo>
                  <a:pt x="8775646" y="426647"/>
                </a:lnTo>
                <a:lnTo>
                  <a:pt x="8775646" y="483635"/>
                </a:lnTo>
                <a:lnTo>
                  <a:pt x="9246372" y="954363"/>
                </a:lnTo>
                <a:lnTo>
                  <a:pt x="9715629" y="485103"/>
                </a:lnTo>
                <a:lnTo>
                  <a:pt x="9715629" y="425175"/>
                </a:lnTo>
                <a:lnTo>
                  <a:pt x="9290453" y="0"/>
                </a:lnTo>
                <a:lnTo>
                  <a:pt x="9342696" y="0"/>
                </a:lnTo>
                <a:lnTo>
                  <a:pt x="9741934" y="399236"/>
                </a:lnTo>
                <a:lnTo>
                  <a:pt x="9801496" y="399236"/>
                </a:lnTo>
                <a:lnTo>
                  <a:pt x="10200732" y="1"/>
                </a:lnTo>
                <a:lnTo>
                  <a:pt x="10252974" y="1"/>
                </a:lnTo>
                <a:lnTo>
                  <a:pt x="9826454" y="426520"/>
                </a:lnTo>
                <a:lnTo>
                  <a:pt x="9826454" y="483756"/>
                </a:lnTo>
                <a:lnTo>
                  <a:pt x="10297055" y="954360"/>
                </a:lnTo>
                <a:lnTo>
                  <a:pt x="10766437" y="484975"/>
                </a:lnTo>
                <a:lnTo>
                  <a:pt x="10766437" y="425305"/>
                </a:lnTo>
                <a:lnTo>
                  <a:pt x="10341131" y="0"/>
                </a:lnTo>
                <a:lnTo>
                  <a:pt x="10393375" y="0"/>
                </a:lnTo>
                <a:lnTo>
                  <a:pt x="10792612" y="399236"/>
                </a:lnTo>
                <a:lnTo>
                  <a:pt x="10852176" y="399236"/>
                </a:lnTo>
                <a:lnTo>
                  <a:pt x="11251411" y="3"/>
                </a:lnTo>
                <a:lnTo>
                  <a:pt x="11303657" y="3"/>
                </a:lnTo>
                <a:lnTo>
                  <a:pt x="10877262" y="426397"/>
                </a:lnTo>
                <a:lnTo>
                  <a:pt x="10877262" y="483887"/>
                </a:lnTo>
                <a:lnTo>
                  <a:pt x="11347735" y="954362"/>
                </a:lnTo>
                <a:lnTo>
                  <a:pt x="11817249" y="484846"/>
                </a:lnTo>
                <a:lnTo>
                  <a:pt x="11817249" y="425436"/>
                </a:lnTo>
                <a:lnTo>
                  <a:pt x="11391812" y="0"/>
                </a:lnTo>
                <a:lnTo>
                  <a:pt x="11444056" y="0"/>
                </a:lnTo>
                <a:lnTo>
                  <a:pt x="11843293" y="399236"/>
                </a:lnTo>
                <a:lnTo>
                  <a:pt x="11902859" y="399236"/>
                </a:lnTo>
                <a:lnTo>
                  <a:pt x="12191973" y="110123"/>
                </a:lnTo>
                <a:lnTo>
                  <a:pt x="12191973" y="162366"/>
                </a:lnTo>
                <a:lnTo>
                  <a:pt x="11928074" y="426265"/>
                </a:lnTo>
                <a:lnTo>
                  <a:pt x="11928074" y="484017"/>
                </a:lnTo>
                <a:lnTo>
                  <a:pt x="12191974" y="747926"/>
                </a:lnTo>
                <a:lnTo>
                  <a:pt x="12191974" y="800166"/>
                </a:lnTo>
                <a:lnTo>
                  <a:pt x="11901874" y="510061"/>
                </a:lnTo>
                <a:lnTo>
                  <a:pt x="11844278" y="510061"/>
                </a:lnTo>
                <a:lnTo>
                  <a:pt x="11373857" y="980483"/>
                </a:lnTo>
                <a:lnTo>
                  <a:pt x="11840505" y="1447132"/>
                </a:lnTo>
                <a:lnTo>
                  <a:pt x="11905645" y="1447132"/>
                </a:lnTo>
                <a:lnTo>
                  <a:pt x="12191976" y="1160803"/>
                </a:lnTo>
                <a:lnTo>
                  <a:pt x="12191976" y="1213046"/>
                </a:lnTo>
                <a:lnTo>
                  <a:pt x="11928074" y="1476947"/>
                </a:lnTo>
                <a:lnTo>
                  <a:pt x="11928074" y="1534702"/>
                </a:lnTo>
                <a:lnTo>
                  <a:pt x="12191975" y="1798604"/>
                </a:lnTo>
                <a:lnTo>
                  <a:pt x="12191975" y="1850847"/>
                </a:lnTo>
                <a:lnTo>
                  <a:pt x="11899087" y="1557957"/>
                </a:lnTo>
                <a:lnTo>
                  <a:pt x="11847063" y="1557957"/>
                </a:lnTo>
                <a:lnTo>
                  <a:pt x="11373858" y="2031163"/>
                </a:lnTo>
                <a:lnTo>
                  <a:pt x="11842778" y="2500070"/>
                </a:lnTo>
                <a:lnTo>
                  <a:pt x="11903378" y="2500070"/>
                </a:lnTo>
                <a:lnTo>
                  <a:pt x="12191975" y="2211473"/>
                </a:lnTo>
                <a:lnTo>
                  <a:pt x="12191974" y="2263716"/>
                </a:lnTo>
                <a:lnTo>
                  <a:pt x="11928074" y="2527616"/>
                </a:lnTo>
                <a:lnTo>
                  <a:pt x="11928074" y="2585366"/>
                </a:lnTo>
                <a:lnTo>
                  <a:pt x="12191978" y="2849270"/>
                </a:lnTo>
                <a:lnTo>
                  <a:pt x="12191977" y="2901515"/>
                </a:lnTo>
                <a:lnTo>
                  <a:pt x="11901357" y="2610895"/>
                </a:lnTo>
                <a:lnTo>
                  <a:pt x="11844795" y="2610895"/>
                </a:lnTo>
                <a:lnTo>
                  <a:pt x="11373856" y="3081835"/>
                </a:lnTo>
                <a:lnTo>
                  <a:pt x="11843230" y="3551209"/>
                </a:lnTo>
                <a:lnTo>
                  <a:pt x="11902922" y="3551209"/>
                </a:lnTo>
                <a:lnTo>
                  <a:pt x="12191974" y="3262156"/>
                </a:lnTo>
                <a:lnTo>
                  <a:pt x="12191974" y="3314400"/>
                </a:lnTo>
                <a:lnTo>
                  <a:pt x="11928074" y="3578299"/>
                </a:lnTo>
                <a:lnTo>
                  <a:pt x="11928074" y="3636053"/>
                </a:lnTo>
                <a:lnTo>
                  <a:pt x="12191975" y="3899954"/>
                </a:lnTo>
                <a:lnTo>
                  <a:pt x="12191975" y="3952198"/>
                </a:lnTo>
                <a:lnTo>
                  <a:pt x="11901811" y="3662034"/>
                </a:lnTo>
                <a:lnTo>
                  <a:pt x="11844339" y="3662034"/>
                </a:lnTo>
                <a:lnTo>
                  <a:pt x="11373856" y="4132518"/>
                </a:lnTo>
                <a:lnTo>
                  <a:pt x="11813331" y="4571992"/>
                </a:lnTo>
                <a:lnTo>
                  <a:pt x="11761089" y="4571991"/>
                </a:lnTo>
                <a:lnTo>
                  <a:pt x="11347736" y="4158638"/>
                </a:lnTo>
                <a:lnTo>
                  <a:pt x="10934382" y="4571992"/>
                </a:lnTo>
                <a:lnTo>
                  <a:pt x="10882138" y="4571992"/>
                </a:lnTo>
                <a:lnTo>
                  <a:pt x="11321614" y="4132516"/>
                </a:lnTo>
                <a:lnTo>
                  <a:pt x="10851132" y="3662034"/>
                </a:lnTo>
                <a:lnTo>
                  <a:pt x="10793656" y="3662034"/>
                </a:lnTo>
                <a:lnTo>
                  <a:pt x="10323175" y="4132515"/>
                </a:lnTo>
                <a:lnTo>
                  <a:pt x="10762651" y="4571991"/>
                </a:lnTo>
                <a:lnTo>
                  <a:pt x="10710406" y="4571992"/>
                </a:lnTo>
                <a:lnTo>
                  <a:pt x="10297052" y="4158638"/>
                </a:lnTo>
                <a:lnTo>
                  <a:pt x="9883699" y="4571992"/>
                </a:lnTo>
                <a:lnTo>
                  <a:pt x="9831456" y="4571992"/>
                </a:lnTo>
                <a:lnTo>
                  <a:pt x="10270931" y="4132517"/>
                </a:lnTo>
                <a:lnTo>
                  <a:pt x="9800448" y="3662034"/>
                </a:lnTo>
                <a:lnTo>
                  <a:pt x="9742974" y="3662034"/>
                </a:lnTo>
                <a:lnTo>
                  <a:pt x="9272491" y="4132517"/>
                </a:lnTo>
                <a:lnTo>
                  <a:pt x="9711968" y="4571993"/>
                </a:lnTo>
                <a:lnTo>
                  <a:pt x="9659723" y="4571993"/>
                </a:lnTo>
                <a:lnTo>
                  <a:pt x="9246369" y="4158639"/>
                </a:lnTo>
                <a:lnTo>
                  <a:pt x="8833016" y="4571992"/>
                </a:lnTo>
                <a:lnTo>
                  <a:pt x="8780772" y="4571992"/>
                </a:lnTo>
                <a:lnTo>
                  <a:pt x="9220247" y="4132517"/>
                </a:lnTo>
                <a:lnTo>
                  <a:pt x="8749764" y="3662034"/>
                </a:lnTo>
                <a:lnTo>
                  <a:pt x="8692294" y="3662034"/>
                </a:lnTo>
                <a:lnTo>
                  <a:pt x="8221812" y="4132516"/>
                </a:lnTo>
                <a:lnTo>
                  <a:pt x="8661288" y="4571992"/>
                </a:lnTo>
                <a:lnTo>
                  <a:pt x="8609042" y="4571992"/>
                </a:lnTo>
                <a:lnTo>
                  <a:pt x="8195689" y="4158639"/>
                </a:lnTo>
                <a:lnTo>
                  <a:pt x="7782334" y="4571994"/>
                </a:lnTo>
                <a:lnTo>
                  <a:pt x="7730092" y="4571994"/>
                </a:lnTo>
                <a:lnTo>
                  <a:pt x="8169568" y="4132518"/>
                </a:lnTo>
                <a:lnTo>
                  <a:pt x="7699085" y="3662034"/>
                </a:lnTo>
                <a:lnTo>
                  <a:pt x="7641614" y="3662034"/>
                </a:lnTo>
                <a:lnTo>
                  <a:pt x="7171129" y="4132518"/>
                </a:lnTo>
                <a:lnTo>
                  <a:pt x="7610604" y="4571993"/>
                </a:lnTo>
                <a:lnTo>
                  <a:pt x="7558360" y="4571993"/>
                </a:lnTo>
                <a:lnTo>
                  <a:pt x="7145007" y="4158640"/>
                </a:lnTo>
                <a:lnTo>
                  <a:pt x="6731655" y="4571993"/>
                </a:lnTo>
                <a:lnTo>
                  <a:pt x="6679410" y="4571993"/>
                </a:lnTo>
                <a:lnTo>
                  <a:pt x="7118885" y="4132518"/>
                </a:lnTo>
                <a:lnTo>
                  <a:pt x="6648402" y="3662034"/>
                </a:lnTo>
                <a:lnTo>
                  <a:pt x="6590932" y="3662034"/>
                </a:lnTo>
                <a:lnTo>
                  <a:pt x="6120448" y="4132519"/>
                </a:lnTo>
                <a:lnTo>
                  <a:pt x="6559922" y="4571993"/>
                </a:lnTo>
                <a:lnTo>
                  <a:pt x="6507678" y="4571993"/>
                </a:lnTo>
                <a:lnTo>
                  <a:pt x="6094326" y="4158641"/>
                </a:lnTo>
                <a:lnTo>
                  <a:pt x="5680985" y="4571992"/>
                </a:lnTo>
                <a:lnTo>
                  <a:pt x="5628744" y="4571992"/>
                </a:lnTo>
                <a:lnTo>
                  <a:pt x="6068205" y="4132519"/>
                </a:lnTo>
                <a:lnTo>
                  <a:pt x="5597731" y="3662034"/>
                </a:lnTo>
                <a:lnTo>
                  <a:pt x="5540263" y="3662034"/>
                </a:lnTo>
                <a:lnTo>
                  <a:pt x="5069789" y="4132518"/>
                </a:lnTo>
                <a:lnTo>
                  <a:pt x="5509253" y="4571993"/>
                </a:lnTo>
                <a:lnTo>
                  <a:pt x="5457012" y="4571993"/>
                </a:lnTo>
                <a:lnTo>
                  <a:pt x="5043664" y="4158640"/>
                </a:lnTo>
                <a:lnTo>
                  <a:pt x="4630303" y="4571992"/>
                </a:lnTo>
                <a:lnTo>
                  <a:pt x="4578059" y="4571992"/>
                </a:lnTo>
                <a:lnTo>
                  <a:pt x="5017539" y="4132518"/>
                </a:lnTo>
                <a:lnTo>
                  <a:pt x="4547049" y="3662034"/>
                </a:lnTo>
                <a:lnTo>
                  <a:pt x="4489581" y="3662034"/>
                </a:lnTo>
                <a:lnTo>
                  <a:pt x="4019108" y="4132519"/>
                </a:lnTo>
                <a:lnTo>
                  <a:pt x="4458568" y="4571993"/>
                </a:lnTo>
                <a:lnTo>
                  <a:pt x="4406323" y="4571993"/>
                </a:lnTo>
                <a:lnTo>
                  <a:pt x="3992985" y="4158641"/>
                </a:lnTo>
                <a:lnTo>
                  <a:pt x="3579645" y="4571992"/>
                </a:lnTo>
                <a:lnTo>
                  <a:pt x="3527403" y="4571992"/>
                </a:lnTo>
                <a:lnTo>
                  <a:pt x="3966864" y="4132520"/>
                </a:lnTo>
                <a:lnTo>
                  <a:pt x="3496388" y="3662034"/>
                </a:lnTo>
                <a:lnTo>
                  <a:pt x="3438920" y="3662034"/>
                </a:lnTo>
                <a:lnTo>
                  <a:pt x="2968432" y="4132519"/>
                </a:lnTo>
                <a:lnTo>
                  <a:pt x="3407908" y="4571992"/>
                </a:lnTo>
                <a:lnTo>
                  <a:pt x="3355663" y="4571992"/>
                </a:lnTo>
                <a:lnTo>
                  <a:pt x="2942311" y="4158641"/>
                </a:lnTo>
                <a:lnTo>
                  <a:pt x="2528961" y="4571991"/>
                </a:lnTo>
                <a:lnTo>
                  <a:pt x="2476717" y="4571991"/>
                </a:lnTo>
                <a:lnTo>
                  <a:pt x="2916189" y="4132519"/>
                </a:lnTo>
                <a:lnTo>
                  <a:pt x="2445706" y="3662034"/>
                </a:lnTo>
                <a:lnTo>
                  <a:pt x="2388237" y="3662034"/>
                </a:lnTo>
                <a:lnTo>
                  <a:pt x="1917745" y="4132520"/>
                </a:lnTo>
                <a:lnTo>
                  <a:pt x="2357225" y="4571992"/>
                </a:lnTo>
                <a:lnTo>
                  <a:pt x="2304981" y="4571993"/>
                </a:lnTo>
                <a:lnTo>
                  <a:pt x="1891623" y="4158642"/>
                </a:lnTo>
                <a:lnTo>
                  <a:pt x="1478275" y="4571991"/>
                </a:lnTo>
                <a:lnTo>
                  <a:pt x="1426031" y="4571991"/>
                </a:lnTo>
                <a:lnTo>
                  <a:pt x="1865501" y="4132520"/>
                </a:lnTo>
                <a:lnTo>
                  <a:pt x="1395017" y="3662034"/>
                </a:lnTo>
                <a:lnTo>
                  <a:pt x="1337551" y="3662034"/>
                </a:lnTo>
                <a:lnTo>
                  <a:pt x="867066" y="4132521"/>
                </a:lnTo>
                <a:lnTo>
                  <a:pt x="1306536" y="4571992"/>
                </a:lnTo>
                <a:lnTo>
                  <a:pt x="1254292" y="4571992"/>
                </a:lnTo>
                <a:lnTo>
                  <a:pt x="840944" y="4158643"/>
                </a:lnTo>
                <a:lnTo>
                  <a:pt x="427595" y="4571993"/>
                </a:lnTo>
                <a:lnTo>
                  <a:pt x="375351" y="4571993"/>
                </a:lnTo>
                <a:lnTo>
                  <a:pt x="814822" y="4132521"/>
                </a:lnTo>
                <a:lnTo>
                  <a:pt x="344336" y="3662034"/>
                </a:lnTo>
                <a:lnTo>
                  <a:pt x="286870" y="3662034"/>
                </a:lnTo>
                <a:lnTo>
                  <a:pt x="5" y="3948900"/>
                </a:lnTo>
                <a:lnTo>
                  <a:pt x="5" y="3896656"/>
                </a:lnTo>
                <a:lnTo>
                  <a:pt x="258369" y="3638291"/>
                </a:lnTo>
                <a:lnTo>
                  <a:pt x="258369" y="3576066"/>
                </a:lnTo>
                <a:lnTo>
                  <a:pt x="1" y="3317698"/>
                </a:lnTo>
                <a:lnTo>
                  <a:pt x="1" y="3265454"/>
                </a:lnTo>
                <a:lnTo>
                  <a:pt x="285756" y="3551209"/>
                </a:lnTo>
                <a:lnTo>
                  <a:pt x="345451" y="3551209"/>
                </a:lnTo>
                <a:lnTo>
                  <a:pt x="814822" y="3081838"/>
                </a:lnTo>
                <a:lnTo>
                  <a:pt x="343880" y="2610895"/>
                </a:lnTo>
                <a:lnTo>
                  <a:pt x="287328" y="2610895"/>
                </a:lnTo>
                <a:lnTo>
                  <a:pt x="6" y="2898217"/>
                </a:lnTo>
                <a:lnTo>
                  <a:pt x="6" y="2845973"/>
                </a:lnTo>
                <a:lnTo>
                  <a:pt x="258373" y="2587605"/>
                </a:lnTo>
                <a:lnTo>
                  <a:pt x="258373" y="2525388"/>
                </a:lnTo>
                <a:lnTo>
                  <a:pt x="1" y="2267015"/>
                </a:lnTo>
                <a:lnTo>
                  <a:pt x="0" y="2214770"/>
                </a:lnTo>
                <a:lnTo>
                  <a:pt x="285299" y="2500070"/>
                </a:lnTo>
                <a:lnTo>
                  <a:pt x="345909" y="2500070"/>
                </a:lnTo>
                <a:lnTo>
                  <a:pt x="814822" y="2031167"/>
                </a:lnTo>
                <a:lnTo>
                  <a:pt x="341616" y="1557959"/>
                </a:lnTo>
                <a:lnTo>
                  <a:pt x="289593" y="1557959"/>
                </a:lnTo>
                <a:lnTo>
                  <a:pt x="4" y="1847551"/>
                </a:lnTo>
                <a:lnTo>
                  <a:pt x="4" y="1795307"/>
                </a:lnTo>
                <a:lnTo>
                  <a:pt x="258377" y="1536932"/>
                </a:lnTo>
                <a:lnTo>
                  <a:pt x="258377" y="1474721"/>
                </a:lnTo>
                <a:lnTo>
                  <a:pt x="2" y="1216345"/>
                </a:lnTo>
                <a:lnTo>
                  <a:pt x="2" y="1164102"/>
                </a:lnTo>
                <a:lnTo>
                  <a:pt x="283034" y="1447135"/>
                </a:lnTo>
                <a:lnTo>
                  <a:pt x="348175" y="1447135"/>
                </a:lnTo>
                <a:lnTo>
                  <a:pt x="814821" y="980486"/>
                </a:lnTo>
                <a:lnTo>
                  <a:pt x="344401" y="510062"/>
                </a:lnTo>
                <a:lnTo>
                  <a:pt x="286805" y="510062"/>
                </a:lnTo>
                <a:lnTo>
                  <a:pt x="5" y="796868"/>
                </a:lnTo>
                <a:lnTo>
                  <a:pt x="5" y="744628"/>
                </a:lnTo>
                <a:lnTo>
                  <a:pt x="258382" y="486242"/>
                </a:lnTo>
                <a:lnTo>
                  <a:pt x="258382" y="424043"/>
                </a:lnTo>
                <a:lnTo>
                  <a:pt x="3" y="165664"/>
                </a:lnTo>
                <a:lnTo>
                  <a:pt x="3" y="113420"/>
                </a:lnTo>
                <a:lnTo>
                  <a:pt x="285820" y="399237"/>
                </a:lnTo>
                <a:lnTo>
                  <a:pt x="345386" y="399237"/>
                </a:lnTo>
                <a:lnTo>
                  <a:pt x="744622" y="2"/>
                </a:lnTo>
                <a:lnTo>
                  <a:pt x="796865" y="2"/>
                </a:lnTo>
                <a:lnTo>
                  <a:pt x="369206" y="427661"/>
                </a:lnTo>
                <a:lnTo>
                  <a:pt x="369206" y="482624"/>
                </a:lnTo>
                <a:lnTo>
                  <a:pt x="840943" y="954364"/>
                </a:lnTo>
                <a:lnTo>
                  <a:pt x="1309187" y="486116"/>
                </a:lnTo>
                <a:lnTo>
                  <a:pt x="1309187" y="424169"/>
                </a:lnTo>
                <a:lnTo>
                  <a:pt x="885019" y="0"/>
                </a:lnTo>
                <a:lnTo>
                  <a:pt x="937262" y="0"/>
                </a:lnTo>
                <a:lnTo>
                  <a:pt x="1336499" y="399237"/>
                </a:lnTo>
                <a:lnTo>
                  <a:pt x="1396066" y="399237"/>
                </a:lnTo>
                <a:lnTo>
                  <a:pt x="1795300" y="3"/>
                </a:lnTo>
                <a:lnTo>
                  <a:pt x="1847544" y="3"/>
                </a:lnTo>
                <a:lnTo>
                  <a:pt x="1420012" y="427535"/>
                </a:lnTo>
                <a:lnTo>
                  <a:pt x="1420012" y="482750"/>
                </a:lnTo>
                <a:lnTo>
                  <a:pt x="1891623" y="954365"/>
                </a:lnTo>
                <a:lnTo>
                  <a:pt x="2360001" y="485992"/>
                </a:lnTo>
                <a:lnTo>
                  <a:pt x="2360001" y="424295"/>
                </a:lnTo>
                <a:lnTo>
                  <a:pt x="1935698" y="0"/>
                </a:lnTo>
                <a:lnTo>
                  <a:pt x="1987943" y="0"/>
                </a:lnTo>
                <a:lnTo>
                  <a:pt x="2387187" y="399237"/>
                </a:lnTo>
                <a:lnTo>
                  <a:pt x="2446755" y="399237"/>
                </a:lnTo>
                <a:lnTo>
                  <a:pt x="2845991" y="2"/>
                </a:lnTo>
                <a:lnTo>
                  <a:pt x="2898236" y="2"/>
                </a:lnTo>
                <a:lnTo>
                  <a:pt x="2470825" y="427411"/>
                </a:lnTo>
                <a:lnTo>
                  <a:pt x="2470825" y="482875"/>
                </a:lnTo>
                <a:lnTo>
                  <a:pt x="2942310" y="954365"/>
                </a:lnTo>
                <a:lnTo>
                  <a:pt x="3410809" y="485866"/>
                </a:lnTo>
                <a:lnTo>
                  <a:pt x="3410809" y="424419"/>
                </a:lnTo>
                <a:lnTo>
                  <a:pt x="2986386" y="0"/>
                </a:lnTo>
                <a:lnTo>
                  <a:pt x="3038626" y="0"/>
                </a:lnTo>
                <a:lnTo>
                  <a:pt x="3437870" y="399237"/>
                </a:lnTo>
                <a:lnTo>
                  <a:pt x="3497441" y="399237"/>
                </a:lnTo>
                <a:lnTo>
                  <a:pt x="3896667" y="2"/>
                </a:lnTo>
                <a:lnTo>
                  <a:pt x="3948913" y="2"/>
                </a:lnTo>
                <a:lnTo>
                  <a:pt x="3521637" y="427285"/>
                </a:lnTo>
                <a:lnTo>
                  <a:pt x="3521637" y="483001"/>
                </a:lnTo>
                <a:lnTo>
                  <a:pt x="3992987" y="954364"/>
                </a:lnTo>
                <a:lnTo>
                  <a:pt x="4461599" y="485738"/>
                </a:lnTo>
                <a:lnTo>
                  <a:pt x="4461599" y="424543"/>
                </a:lnTo>
                <a:lnTo>
                  <a:pt x="4037068" y="1"/>
                </a:lnTo>
                <a:lnTo>
                  <a:pt x="4089312" y="1"/>
                </a:lnTo>
                <a:lnTo>
                  <a:pt x="4488534" y="399237"/>
                </a:lnTo>
                <a:lnTo>
                  <a:pt x="4548100" y="399237"/>
                </a:lnTo>
                <a:lnTo>
                  <a:pt x="4947332" y="4"/>
                </a:lnTo>
                <a:lnTo>
                  <a:pt x="4999581" y="4"/>
                </a:lnTo>
                <a:lnTo>
                  <a:pt x="4572422" y="427156"/>
                </a:lnTo>
                <a:lnTo>
                  <a:pt x="4572422" y="483126"/>
                </a:lnTo>
                <a:lnTo>
                  <a:pt x="5043667" y="954362"/>
                </a:lnTo>
                <a:lnTo>
                  <a:pt x="5512409" y="485609"/>
                </a:lnTo>
                <a:lnTo>
                  <a:pt x="5512409" y="424674"/>
                </a:lnTo>
                <a:lnTo>
                  <a:pt x="5087742" y="1"/>
                </a:lnTo>
                <a:lnTo>
                  <a:pt x="5139977" y="1"/>
                </a:lnTo>
                <a:lnTo>
                  <a:pt x="5539215" y="399237"/>
                </a:lnTo>
                <a:lnTo>
                  <a:pt x="5598781" y="399237"/>
                </a:lnTo>
                <a:lnTo>
                  <a:pt x="5998007" y="2"/>
                </a:lnTo>
                <a:lnTo>
                  <a:pt x="6050249" y="2"/>
                </a:lnTo>
                <a:lnTo>
                  <a:pt x="5623232" y="427030"/>
                </a:lnTo>
                <a:lnTo>
                  <a:pt x="5623232" y="483255"/>
                </a:lnTo>
                <a:lnTo>
                  <a:pt x="6094326" y="954363"/>
                </a:lnTo>
                <a:lnTo>
                  <a:pt x="6563205" y="485481"/>
                </a:lnTo>
                <a:lnTo>
                  <a:pt x="6563205" y="4247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9A1A9-CCD7-47FF-9655-1BEF8FD30E0D}" type="datetimeFigureOut">
              <a:rPr lang="tr-TR" smtClean="0"/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4C274-51CC-4C01-B004-11E4CCBA9085}" type="slidenum">
              <a:rPr lang="tr-TR" smtClean="0"/>
            </a:fld>
            <a:endParaRPr lang="tr-TR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  <a:endParaRPr lang="tr-TR"/>
          </a:p>
          <a:p>
            <a:pPr lvl="1"/>
            <a:r>
              <a:rPr lang="tr-TR"/>
              <a:t>İkinci düzey</a:t>
            </a:r>
            <a:endParaRPr lang="tr-TR"/>
          </a:p>
          <a:p>
            <a:pPr lvl="2"/>
            <a:r>
              <a:rPr lang="tr-TR"/>
              <a:t>Üçüncü düzey</a:t>
            </a:r>
            <a:endParaRPr lang="tr-TR"/>
          </a:p>
          <a:p>
            <a:pPr lvl="3"/>
            <a:r>
              <a:rPr lang="tr-TR"/>
              <a:t>Dördüncü düzey</a:t>
            </a:r>
            <a:endParaRPr lang="tr-TR"/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  <a:endParaRPr lang="tr-TR"/>
          </a:p>
          <a:p>
            <a:pPr lvl="1"/>
            <a:r>
              <a:rPr lang="tr-TR"/>
              <a:t>İkinci düzey</a:t>
            </a:r>
            <a:endParaRPr lang="tr-TR"/>
          </a:p>
          <a:p>
            <a:pPr lvl="2"/>
            <a:r>
              <a:rPr lang="tr-TR"/>
              <a:t>Üçüncü düzey</a:t>
            </a:r>
            <a:endParaRPr lang="tr-TR"/>
          </a:p>
          <a:p>
            <a:pPr lvl="3"/>
            <a:r>
              <a:rPr lang="tr-TR"/>
              <a:t>Dördüncü düzey</a:t>
            </a:r>
            <a:endParaRPr lang="tr-TR"/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9A1A9-CCD7-47FF-9655-1BEF8FD30E0D}" type="datetimeFigureOut">
              <a:rPr lang="tr-TR" smtClean="0"/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4C274-51CC-4C01-B004-11E4CCBA9085}" type="slidenum">
              <a:rPr lang="tr-TR" smtClean="0"/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  <a:endParaRPr lang="tr-TR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  <a:endParaRPr lang="tr-TR"/>
          </a:p>
          <a:p>
            <a:pPr lvl="1"/>
            <a:r>
              <a:rPr lang="tr-TR"/>
              <a:t>İkinci düzey</a:t>
            </a:r>
            <a:endParaRPr lang="tr-TR"/>
          </a:p>
          <a:p>
            <a:pPr lvl="2"/>
            <a:r>
              <a:rPr lang="tr-TR"/>
              <a:t>Üçüncü düzey</a:t>
            </a:r>
            <a:endParaRPr lang="tr-TR"/>
          </a:p>
          <a:p>
            <a:pPr lvl="3"/>
            <a:r>
              <a:rPr lang="tr-TR"/>
              <a:t>Dördüncü düzey</a:t>
            </a:r>
            <a:endParaRPr lang="tr-TR"/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tr-TR"/>
              <a:t>Asıl metin stillerini düzenlemek için tıklayın</a:t>
            </a:r>
            <a:endParaRPr lang="tr-TR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5989320" y="2967788"/>
            <a:ext cx="4754880" cy="3341572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  <a:endParaRPr lang="tr-TR"/>
          </a:p>
          <a:p>
            <a:pPr lvl="1"/>
            <a:r>
              <a:rPr lang="tr-TR"/>
              <a:t>İkinci düzey</a:t>
            </a:r>
            <a:endParaRPr lang="tr-TR"/>
          </a:p>
          <a:p>
            <a:pPr lvl="2"/>
            <a:r>
              <a:rPr lang="tr-TR"/>
              <a:t>Üçüncü düzey</a:t>
            </a:r>
            <a:endParaRPr lang="tr-TR"/>
          </a:p>
          <a:p>
            <a:pPr lvl="3"/>
            <a:r>
              <a:rPr lang="tr-TR"/>
              <a:t>Dördüncü düzey</a:t>
            </a:r>
            <a:endParaRPr lang="tr-TR"/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9A1A9-CCD7-47FF-9655-1BEF8FD30E0D}" type="datetimeFigureOut">
              <a:rPr lang="tr-TR" smtClean="0"/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4C274-51CC-4C01-B004-11E4CCBA9085}" type="slidenum">
              <a:rPr lang="tr-TR" smtClean="0"/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9A1A9-CCD7-47FF-9655-1BEF8FD30E0D}" type="datetimeFigureOut">
              <a:rPr lang="tr-TR" smtClean="0"/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4C274-51CC-4C01-B004-11E4CCBA9085}" type="slidenum">
              <a:rPr lang="tr-TR" smtClean="0"/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9A1A9-CCD7-47FF-9655-1BEF8FD30E0D}" type="datetimeFigureOut">
              <a:rPr lang="tr-TR" smtClean="0"/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4C274-51CC-4C01-B004-11E4CCBA9085}" type="slidenum">
              <a:rPr lang="tr-TR" smtClean="0"/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tıklayın</a:t>
            </a:r>
            <a:endParaRPr lang="tr-TR"/>
          </a:p>
          <a:p>
            <a:pPr lvl="1"/>
            <a:r>
              <a:rPr lang="tr-TR"/>
              <a:t>İkinci düzey</a:t>
            </a:r>
            <a:endParaRPr lang="tr-TR"/>
          </a:p>
          <a:p>
            <a:pPr lvl="2"/>
            <a:r>
              <a:rPr lang="tr-TR"/>
              <a:t>Üçüncü düzey</a:t>
            </a:r>
            <a:endParaRPr lang="tr-TR"/>
          </a:p>
          <a:p>
            <a:pPr lvl="3"/>
            <a:r>
              <a:rPr lang="tr-TR"/>
              <a:t>Dördüncü düzey</a:t>
            </a:r>
            <a:endParaRPr lang="tr-TR"/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  <a:endParaRPr lang="tr-T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9A1A9-CCD7-47FF-9655-1BEF8FD30E0D}" type="datetimeFigureOut">
              <a:rPr lang="tr-TR" smtClean="0"/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4C274-51CC-4C01-B004-11E4CCBA9085}" type="slidenum">
              <a:rPr lang="tr-TR" smtClean="0"/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  <a:endParaRPr lang="tr-T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9A1A9-CCD7-47FF-9655-1BEF8FD30E0D}" type="datetimeFigureOut">
              <a:rPr lang="tr-TR" smtClean="0"/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4C274-51CC-4C01-B004-11E4CCBA9085}" type="slidenum">
              <a:rPr lang="tr-TR" smtClean="0"/>
            </a:fld>
            <a:endParaRPr lang="tr-TR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1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  <a:endParaRPr lang="tr-TR"/>
          </a:p>
          <a:p>
            <a:pPr lvl="1"/>
            <a:r>
              <a:rPr lang="tr-TR"/>
              <a:t>İkinci düzey</a:t>
            </a:r>
            <a:endParaRPr lang="tr-TR"/>
          </a:p>
          <a:p>
            <a:pPr lvl="2"/>
            <a:r>
              <a:rPr lang="tr-TR"/>
              <a:t>Üçüncü düzey</a:t>
            </a:r>
            <a:endParaRPr lang="tr-TR"/>
          </a:p>
          <a:p>
            <a:pPr lvl="3"/>
            <a:r>
              <a:rPr lang="tr-TR"/>
              <a:t>Dördüncü düzey</a:t>
            </a:r>
            <a:endParaRPr lang="tr-TR"/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BA19A1A9-CCD7-47FF-9655-1BEF8FD30E0D}" type="datetimeFigureOut">
              <a:rPr lang="tr-TR" smtClean="0"/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8FE4C274-51CC-4C01-B004-11E4CCBA9085}" type="slidenum">
              <a:rPr lang="tr-TR" smtClean="0"/>
            </a:fld>
            <a:endParaRPr lang="tr-TR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43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31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45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025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71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jpe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0.jpeg"/><Relationship Id="rId1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2.jpeg"/><Relationship Id="rId1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6.jpeg"/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0" y="0"/>
            <a:ext cx="12188726" cy="6858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64465" y="144780"/>
            <a:ext cx="1708785" cy="6507480"/>
          </a:xfrm>
          <a:prstGeom prst="rect">
            <a:avLst/>
          </a:prstGeom>
          <a:blipFill dpi="0" rotWithShape="1">
            <a:blip r:embed="rId1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0" ty="0" sx="80000" sy="80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2019935" y="144780"/>
            <a:ext cx="9893935" cy="65074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4535170" y="721995"/>
            <a:ext cx="5103495" cy="821055"/>
          </a:xfrm>
        </p:spPr>
        <p:txBody>
          <a:bodyPr anchor="b">
            <a:normAutofit/>
          </a:bodyPr>
          <a:lstStyle/>
          <a:p>
            <a:pPr algn="ctr"/>
            <a:r>
              <a:rPr lang="tr-TR" sz="36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Sayca İLKokulu</a:t>
            </a:r>
            <a:endParaRPr lang="tr-TR" sz="36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13" name="Straight Connector 13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4665767" y="1732756"/>
            <a:ext cx="4706620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C:\Users\bilgisayar\Desktop\Tanıtım Sunusu\sayca İLKOKULU.pngsayca İLKOKULU"/>
          <p:cNvPicPr>
            <a:picLocks noChangeAspect="1"/>
          </p:cNvPicPr>
          <p:nvPr/>
        </p:nvPicPr>
        <p:blipFill>
          <a:blip r:embed="rId2"/>
          <a:srcRect t="85" b="85"/>
          <a:stretch>
            <a:fillRect/>
          </a:stretch>
        </p:blipFill>
        <p:spPr>
          <a:xfrm>
            <a:off x="9813290" y="100965"/>
            <a:ext cx="2160905" cy="21234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935" y="144780"/>
            <a:ext cx="2033905" cy="2033905"/>
          </a:xfrm>
          <a:prstGeom prst="rect">
            <a:avLst/>
          </a:prstGeom>
        </p:spPr>
      </p:pic>
      <p:cxnSp>
        <p:nvCxnSpPr>
          <p:cNvPr id="8" name="Straight Connector 13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4665767" y="549116"/>
            <a:ext cx="4706620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Resim 4" descr="C:\Users\bilgisayar\Desktop\Tanıtım Sunusu\WhatsApp Unknown 2025-02-12 at 08.49.37\1 (30).jpeg1 (30)"/>
          <p:cNvPicPr>
            <a:picLocks noChangeAspect="1"/>
          </p:cNvPicPr>
          <p:nvPr/>
        </p:nvPicPr>
        <p:blipFill rotWithShape="1">
          <a:blip r:embed="rId4">
            <a:lum bright="18000" contrast="18000"/>
          </a:blip>
          <a:srcRect t="24316" b="16897"/>
          <a:stretch>
            <a:fillRect/>
          </a:stretch>
        </p:blipFill>
        <p:spPr>
          <a:xfrm>
            <a:off x="2039620" y="2286000"/>
            <a:ext cx="9893300" cy="4362450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>
      <p:transition spd="slow" advTm="4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62560" y="5904865"/>
            <a:ext cx="9022715" cy="63119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524510" y="5904865"/>
            <a:ext cx="8823325" cy="805815"/>
          </a:xfrm>
        </p:spPr>
        <p:txBody>
          <a:bodyPr>
            <a:normAutofit/>
          </a:bodyPr>
          <a:lstStyle/>
          <a:p>
            <a:pPr algn="ctr"/>
            <a:r>
              <a:rPr lang="tr-TR" sz="3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YEMEKHANEMİZ</a:t>
            </a:r>
            <a:endParaRPr lang="tr-TR" sz="40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9347835" y="321945"/>
            <a:ext cx="2693670" cy="621474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9496425" y="917575"/>
            <a:ext cx="2376170" cy="4852670"/>
          </a:xfrm>
        </p:spPr>
        <p:txBody>
          <a:bodyPr anchor="ctr">
            <a:normAutofit/>
          </a:bodyPr>
          <a:lstStyle/>
          <a:p>
            <a:r>
              <a:rPr lang="tr-TR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Okulumuzun ek binasında yer alan yemekhanemizde okul öncesi, ilkokul ve ortaokul öğrencileri öğle arasında yemek yemektedirler.</a:t>
            </a:r>
            <a:endParaRPr lang="tr-TR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2" name="Resim 11" descr="C:\Users\bilgisayar\Desktop\Tanıtım Sunusu\WhatsApp Unknown 2025-02-12 at 08.49.37\1 (29).jpeg1 (29)"/>
          <p:cNvPicPr>
            <a:picLocks noChangeAspect="1"/>
          </p:cNvPicPr>
          <p:nvPr/>
        </p:nvPicPr>
        <p:blipFill rotWithShape="1">
          <a:blip r:embed="rId1"/>
          <a:srcRect l="6662" r="6662"/>
          <a:stretch>
            <a:fillRect/>
          </a:stretch>
        </p:blipFill>
        <p:spPr>
          <a:xfrm>
            <a:off x="162560" y="144145"/>
            <a:ext cx="9022715" cy="5594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5000">
        <p14:flythrough/>
      </p:transition>
    </mc:Choice>
    <mc:Fallback>
      <p:transition spd="slow" advTm="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61925" y="5962015"/>
            <a:ext cx="8689975" cy="74549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523875" y="6209665"/>
            <a:ext cx="8155940" cy="440690"/>
          </a:xfrm>
        </p:spPr>
        <p:txBody>
          <a:bodyPr>
            <a:normAutofit fontScale="90000"/>
          </a:bodyPr>
          <a:lstStyle/>
          <a:p>
            <a:pPr algn="ctr"/>
            <a:r>
              <a:rPr lang="tr-TR" sz="40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anasınıfımız</a:t>
            </a:r>
            <a:endParaRPr lang="tr-TR" sz="40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9015095" y="144145"/>
            <a:ext cx="3007360" cy="656336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9191625" y="422275"/>
            <a:ext cx="2700655" cy="6113780"/>
          </a:xfrm>
        </p:spPr>
        <p:txBody>
          <a:bodyPr anchor="ctr">
            <a:normAutofit/>
          </a:bodyPr>
          <a:lstStyle/>
          <a:p>
            <a:r>
              <a:rPr lang="tr-TR"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Okulumuzun ek binasında üst katında anasınıfımız yer almaktadır.</a:t>
            </a:r>
            <a:endParaRPr lang="tr-TR" sz="24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2" name="Resim 11" descr="C:\Users\bilgisayar\Desktop\Tanıtım Sunusu\WhatsApp Unknown 2025-02-12 at 08.49.37\1 (25).jpeg1 (25)"/>
          <p:cNvPicPr>
            <a:picLocks noChangeAspect="1"/>
          </p:cNvPicPr>
          <p:nvPr/>
        </p:nvPicPr>
        <p:blipFill rotWithShape="1">
          <a:blip r:embed="rId1"/>
          <a:srcRect t="1326" b="1326"/>
          <a:stretch>
            <a:fillRect/>
          </a:stretch>
        </p:blipFill>
        <p:spPr>
          <a:xfrm>
            <a:off x="143510" y="258445"/>
            <a:ext cx="8851900" cy="5488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6640">
        <p14:flythrough/>
      </p:transition>
    </mc:Choice>
    <mc:Fallback>
      <p:transition spd="slow" advTm="664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43510" y="258445"/>
            <a:ext cx="11899900" cy="74549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71475" y="448945"/>
            <a:ext cx="11520805" cy="440690"/>
          </a:xfrm>
        </p:spPr>
        <p:txBody>
          <a:bodyPr>
            <a:normAutofit fontScale="90000"/>
          </a:bodyPr>
          <a:lstStyle/>
          <a:p>
            <a:pPr algn="ctr"/>
            <a:r>
              <a:rPr lang="tr-TR" sz="40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okul bahçelerİmİz</a:t>
            </a:r>
            <a:endParaRPr lang="tr-TR" sz="40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62560" y="5265420"/>
            <a:ext cx="11881485" cy="146240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71475" y="5264785"/>
            <a:ext cx="11520805" cy="1370330"/>
          </a:xfrm>
        </p:spPr>
        <p:txBody>
          <a:bodyPr anchor="ctr">
            <a:normAutofit/>
          </a:bodyPr>
          <a:lstStyle/>
          <a:p>
            <a:r>
              <a:rPr lang="tr-TR"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Okulumuzun ön bahçesi ve arka bahçesi vardır. Ön bahçemizde voleybol, badminton, futbol ve basketbol oynanmaktadır. Okulumuzun arka bahçesinde ise oyun parkı ve küçük bir saha yer almaktadır.</a:t>
            </a:r>
            <a:endParaRPr lang="tr-TR" sz="24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2" name="Resim 11" descr="C:\Users\bilgisayar\Desktop\Tanıtım Sunusu\WhatsApp Unknown 2025-02-12 at 08.49.37\1 (14).jpeg1 (14)"/>
          <p:cNvPicPr>
            <a:picLocks noChangeAspect="1"/>
          </p:cNvPicPr>
          <p:nvPr/>
        </p:nvPicPr>
        <p:blipFill rotWithShape="1">
          <a:blip r:embed="rId1"/>
          <a:srcRect t="8662" b="8662"/>
          <a:stretch>
            <a:fillRect/>
          </a:stretch>
        </p:blipFill>
        <p:spPr>
          <a:xfrm>
            <a:off x="162560" y="1350645"/>
            <a:ext cx="5928995" cy="3676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Resim 11" descr="C:\Users\bilgisayar\Desktop\Tanıtım Sunusu\WhatsApp Unknown 2025-02-12 at 08.49.37\1 (33).jpeg1 (33)"/>
          <p:cNvPicPr>
            <a:picLocks noChangeAspect="1"/>
          </p:cNvPicPr>
          <p:nvPr/>
        </p:nvPicPr>
        <p:blipFill rotWithShape="1">
          <a:blip r:embed="rId2"/>
          <a:srcRect t="8661" b="8661"/>
          <a:stretch>
            <a:fillRect/>
          </a:stretch>
        </p:blipFill>
        <p:spPr>
          <a:xfrm>
            <a:off x="6091555" y="1335405"/>
            <a:ext cx="5952490" cy="3691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6640">
        <p14:flythrough/>
      </p:transition>
    </mc:Choice>
    <mc:Fallback>
      <p:transition spd="slow" advTm="664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62560" y="5904865"/>
            <a:ext cx="11791315" cy="80645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61645" y="5967730"/>
            <a:ext cx="11290935" cy="805815"/>
          </a:xfrm>
        </p:spPr>
        <p:txBody>
          <a:bodyPr>
            <a:normAutofit fontScale="90000"/>
          </a:bodyPr>
          <a:lstStyle/>
          <a:p>
            <a:pPr algn="ctr"/>
            <a:r>
              <a:rPr lang="tr-TR" sz="3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atatürk köşemİz ve 15 temmuz demokrasİ ve şehİtler köşesİ</a:t>
            </a:r>
            <a:endParaRPr lang="tr-TR" sz="40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2" name="Resim 11" descr="C:\Users\bilgisayar\Desktop\Tanıtım Sunusu\WhatsApp Image 2025-02-13 at 11.37.41.jpegWhatsApp Image 2025-02-13 at 11.37.41"/>
          <p:cNvPicPr>
            <a:picLocks noChangeAspect="1"/>
          </p:cNvPicPr>
          <p:nvPr/>
        </p:nvPicPr>
        <p:blipFill rotWithShape="1">
          <a:blip r:embed="rId1"/>
          <a:srcRect t="8664" b="8664"/>
          <a:stretch>
            <a:fillRect/>
          </a:stretch>
        </p:blipFill>
        <p:spPr>
          <a:xfrm>
            <a:off x="1650365" y="144145"/>
            <a:ext cx="9022715" cy="5594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6640">
        <p14:flythrough/>
      </p:transition>
    </mc:Choice>
    <mc:Fallback>
      <p:transition spd="slow" advTm="664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Sportİf yarışmalar</a:t>
            </a:r>
            <a:endParaRPr lang="tr-T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Okulumuz öğrencileri judo spor dalında aktif olarak yer almaktadırlar.</a:t>
            </a:r>
            <a:endParaRPr lang="tr-T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Resim 4" descr="C:\Users\bilgisayar\Desktop\Tanıtım Sunusu\03132541_2.jpg03132541_2"/>
          <p:cNvPicPr>
            <a:picLocks noChangeAspect="1"/>
          </p:cNvPicPr>
          <p:nvPr/>
        </p:nvPicPr>
        <p:blipFill>
          <a:blip r:embed="rId1"/>
          <a:srcRect t="12629" b="12629"/>
          <a:stretch>
            <a:fillRect/>
          </a:stretch>
        </p:blipFill>
        <p:spPr>
          <a:xfrm>
            <a:off x="929005" y="2878455"/>
            <a:ext cx="4704715" cy="3430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Resim 6" descr="C:\Users\bilgisayar\Desktop\Tanıtım Sunusu\03132535_5.jpg03132535_5"/>
          <p:cNvPicPr>
            <a:picLocks noChangeAspect="1"/>
          </p:cNvPicPr>
          <p:nvPr/>
        </p:nvPicPr>
        <p:blipFill>
          <a:blip r:embed="rId2"/>
          <a:srcRect t="13988" b="13988"/>
          <a:stretch>
            <a:fillRect/>
          </a:stretch>
        </p:blipFill>
        <p:spPr>
          <a:xfrm>
            <a:off x="6052820" y="2878455"/>
            <a:ext cx="5175885" cy="3430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Tm="6752">
        <p14:honeycomb/>
      </p:transition>
    </mc:Choice>
    <mc:Fallback>
      <p:transition spd="slow" advTm="6752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kültürel yarışmalar</a:t>
            </a:r>
            <a:endParaRPr lang="tr-T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24255" y="2286000"/>
            <a:ext cx="9719945" cy="1143000"/>
          </a:xfrm>
        </p:spPr>
        <p:txBody>
          <a:bodyPr/>
          <a:lstStyle/>
          <a:p>
            <a:r>
              <a:rPr lang="tr-T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Öğrencilerimiz ilimizde düzenlenen resim, şiir yarışmalarına aktif katılım sağlamışlardır.</a:t>
            </a:r>
            <a:endParaRPr lang="tr-T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Resim 3" descr="C:\Users\bilgisayar\Desktop\Tanıtım Sunusu\27112048_IMG-20220422-WA0003.jpg27112048_IMG-20220422-WA0003"/>
          <p:cNvPicPr>
            <a:picLocks noChangeAspect="1"/>
          </p:cNvPicPr>
          <p:nvPr/>
        </p:nvPicPr>
        <p:blipFill>
          <a:blip r:embed="rId1"/>
          <a:srcRect t="23807" b="23807"/>
          <a:stretch>
            <a:fillRect/>
          </a:stretch>
        </p:blipFill>
        <p:spPr>
          <a:xfrm>
            <a:off x="5616575" y="3270250"/>
            <a:ext cx="4972050" cy="3078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Resim 4" descr="C:\Users\bilgisayar\Desktop\Tanıtım Sunusu\----24134716_12.jpg----24134716_12"/>
          <p:cNvPicPr>
            <a:picLocks noChangeAspect="1"/>
          </p:cNvPicPr>
          <p:nvPr/>
        </p:nvPicPr>
        <p:blipFill>
          <a:blip r:embed="rId2"/>
          <a:srcRect t="22658" b="22658"/>
          <a:stretch>
            <a:fillRect/>
          </a:stretch>
        </p:blipFill>
        <p:spPr>
          <a:xfrm>
            <a:off x="1236980" y="3328670"/>
            <a:ext cx="4101465" cy="2990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6752">
        <p14:honeycomb/>
      </p:transition>
    </mc:Choice>
    <mc:Fallback>
      <p:transition spd="slow" advTm="6752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KULÜP FAALİYETLERİMİZ</a:t>
            </a:r>
            <a:endParaRPr lang="tr-T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48005" y="2084705"/>
            <a:ext cx="5071745" cy="480695"/>
          </a:xfrm>
        </p:spPr>
        <p:txBody>
          <a:bodyPr/>
          <a:lstStyle/>
          <a:p>
            <a:r>
              <a:rPr lang="tr-T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Okulumuzda bir çok kulüp yer almaktadır.</a:t>
            </a:r>
            <a:endParaRPr lang="tr-T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tr-T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8" name="Resim 7" descr="C:\Users\bilgisayar\Desktop\Tanıtım Sunusu\k_24095628_12.jpgk_24095628_12"/>
          <p:cNvPicPr>
            <a:picLocks noChangeAspect="1"/>
          </p:cNvPicPr>
          <p:nvPr/>
        </p:nvPicPr>
        <p:blipFill>
          <a:blip r:embed="rId1"/>
          <a:srcRect l="12494" r="12494"/>
          <a:stretch>
            <a:fillRect/>
          </a:stretch>
        </p:blipFill>
        <p:spPr>
          <a:xfrm>
            <a:off x="796290" y="3968115"/>
            <a:ext cx="3630930" cy="27190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Resim 7" descr="C:\Users\bilgisayar\Desktop\Tanıtım Sunusu\21141114_1123008.jpg21141114_1123008"/>
          <p:cNvPicPr>
            <a:picLocks noChangeAspect="1"/>
          </p:cNvPicPr>
          <p:nvPr/>
        </p:nvPicPr>
        <p:blipFill>
          <a:blip r:embed="rId2"/>
          <a:srcRect t="79" b="79"/>
          <a:stretch>
            <a:fillRect/>
          </a:stretch>
        </p:blipFill>
        <p:spPr>
          <a:xfrm>
            <a:off x="8423275" y="3921760"/>
            <a:ext cx="3630930" cy="27190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Resim 7" descr="C:\Users\bilgisayar\Desktop\Tanıtım Sunusu\31111453_6.jpg31111453_6"/>
          <p:cNvPicPr>
            <a:picLocks noChangeAspect="1"/>
          </p:cNvPicPr>
          <p:nvPr/>
        </p:nvPicPr>
        <p:blipFill>
          <a:blip r:embed="rId3"/>
          <a:srcRect l="12447" r="12447"/>
          <a:stretch>
            <a:fillRect/>
          </a:stretch>
        </p:blipFill>
        <p:spPr>
          <a:xfrm>
            <a:off x="6621145" y="354965"/>
            <a:ext cx="4356735" cy="3263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675" y="2610485"/>
            <a:ext cx="3707130" cy="1311275"/>
          </a:xfrm>
          <a:prstGeom prst="rect">
            <a:avLst/>
          </a:prstGeom>
        </p:spPr>
      </p:pic>
      <p:pic>
        <p:nvPicPr>
          <p:cNvPr id="5" name="Resim 7" descr="C:\Users\bilgisayar\Desktop\Tanıtım Sunusu\11090707_11.jpg11090707_11"/>
          <p:cNvPicPr>
            <a:picLocks noChangeAspect="1"/>
          </p:cNvPicPr>
          <p:nvPr/>
        </p:nvPicPr>
        <p:blipFill>
          <a:blip r:embed="rId5"/>
          <a:srcRect t="24851" b="24851"/>
          <a:stretch>
            <a:fillRect/>
          </a:stretch>
        </p:blipFill>
        <p:spPr>
          <a:xfrm>
            <a:off x="4599940" y="3950970"/>
            <a:ext cx="3630930" cy="27190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5926">
        <p14:ripple/>
      </p:transition>
    </mc:Choice>
    <mc:Fallback>
      <p:transition spd="slow" advTm="5926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sim 4" descr="C:\Users\bilgisayar\Desktop\Tanıtım Sunusu\31113443_1.jpg31113443_1"/>
          <p:cNvPicPr>
            <a:picLocks noChangeAspect="1"/>
          </p:cNvPicPr>
          <p:nvPr/>
        </p:nvPicPr>
        <p:blipFill rotWithShape="1">
          <a:blip r:embed="rId1">
            <a:alphaModFix amt="35000"/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144" r="1144"/>
          <a:stretch>
            <a:fillRect/>
          </a:stretch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43467" y="643467"/>
            <a:ext cx="3684437" cy="5571066"/>
          </a:xfrm>
        </p:spPr>
        <p:txBody>
          <a:bodyPr>
            <a:normAutofit/>
          </a:bodyPr>
          <a:lstStyle/>
          <a:p>
            <a:pPr algn="r"/>
            <a:r>
              <a:rPr lang="tr-TR" dirty="0"/>
              <a:t>ÇEDES PROJESİ</a:t>
            </a:r>
            <a:endParaRPr lang="tr-TR"/>
          </a:p>
        </p:txBody>
      </p:sp>
      <p:cxnSp>
        <p:nvCxnSpPr>
          <p:cNvPr id="12" name="Straight Connector 11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4649645" y="1828800"/>
            <a:ext cx="0" cy="3200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971371" y="643467"/>
            <a:ext cx="6574112" cy="5571066"/>
          </a:xfrm>
        </p:spPr>
        <p:txBody>
          <a:bodyPr anchor="ctr">
            <a:normAutofit/>
          </a:bodyPr>
          <a:lstStyle/>
          <a:p>
            <a:r>
              <a:rPr lang="tr-TR" dirty="0"/>
              <a:t>Okulumuz öğrencileri ÇEDES projesi kapsamnda bir çok etkinlikte yer almışlardır. </a:t>
            </a:r>
            <a:endParaRPr lang="tr-TR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4000" advTm="6150">
        <p14:vortex dir="r"/>
      </p:transition>
    </mc:Choice>
    <mc:Fallback>
      <p:transition spd="slow" advTm="615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ÇEDES PROJESİ</a:t>
            </a:r>
            <a:endParaRPr lang="tr-T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Metin kutusu 8"/>
          <p:cNvSpPr txBox="1"/>
          <p:nvPr/>
        </p:nvSpPr>
        <p:spPr>
          <a:xfrm>
            <a:off x="1024128" y="1900166"/>
            <a:ext cx="6098344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Okulumuzda ÇEDES projesi Kapsamında yapılan etkinlikler</a:t>
            </a:r>
            <a:endParaRPr lang="tr-T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Resim 7" descr="C:\Users\bilgisayar\Desktop\Tanıtım Sunusu\24120641_12.jpg24120641_12"/>
          <p:cNvPicPr>
            <a:picLocks noChangeAspect="1"/>
          </p:cNvPicPr>
          <p:nvPr/>
        </p:nvPicPr>
        <p:blipFill>
          <a:blip r:embed="rId1"/>
          <a:srcRect t="12555" b="12555"/>
          <a:stretch>
            <a:fillRect/>
          </a:stretch>
        </p:blipFill>
        <p:spPr>
          <a:xfrm>
            <a:off x="6216015" y="2402205"/>
            <a:ext cx="5436870" cy="4071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Resim 7" descr="C:\Users\bilgisayar\Desktop\Tanıtım Sunusu\12123949_112.jpg12123949_112"/>
          <p:cNvPicPr>
            <a:picLocks noChangeAspect="1"/>
          </p:cNvPicPr>
          <p:nvPr/>
        </p:nvPicPr>
        <p:blipFill>
          <a:blip r:embed="rId2"/>
          <a:srcRect l="5474" r="5474"/>
          <a:stretch>
            <a:fillRect/>
          </a:stretch>
        </p:blipFill>
        <p:spPr>
          <a:xfrm>
            <a:off x="713740" y="2426970"/>
            <a:ext cx="5436870" cy="4071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6000">
        <p:fade/>
      </p:transition>
    </mc:Choice>
    <mc:Fallback>
      <p:transition spd="slow" advTm="6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ÇEDES PROJESİ</a:t>
            </a:r>
            <a:endParaRPr lang="tr-T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Metin kutusu 8"/>
          <p:cNvSpPr txBox="1"/>
          <p:nvPr/>
        </p:nvSpPr>
        <p:spPr>
          <a:xfrm>
            <a:off x="1024128" y="1900166"/>
            <a:ext cx="6098344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Okulumuzda ÇEDES projesi Kapsamında yapılan etkinlikler</a:t>
            </a:r>
            <a:endParaRPr lang="tr-T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Resim 7" descr="C:\Users\bilgisayar\Desktop\Tanıtım Sunusu\12102555_2.jpg12102555_2"/>
          <p:cNvPicPr>
            <a:picLocks noChangeAspect="1"/>
          </p:cNvPicPr>
          <p:nvPr/>
        </p:nvPicPr>
        <p:blipFill>
          <a:blip r:embed="rId1"/>
          <a:srcRect l="12445" r="12445"/>
          <a:stretch>
            <a:fillRect/>
          </a:stretch>
        </p:blipFill>
        <p:spPr>
          <a:xfrm>
            <a:off x="6230620" y="2402205"/>
            <a:ext cx="5436870" cy="4071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Resim 7" descr="C:\Users\bilgisayar\Desktop\Tanıtım Sunusu\24115422_11.jpg24115422_11"/>
          <p:cNvPicPr>
            <a:picLocks noChangeAspect="1"/>
          </p:cNvPicPr>
          <p:nvPr/>
        </p:nvPicPr>
        <p:blipFill>
          <a:blip r:embed="rId2">
            <a:lum contrast="18000"/>
          </a:blip>
          <a:srcRect l="3907" r="3907"/>
          <a:stretch>
            <a:fillRect/>
          </a:stretch>
        </p:blipFill>
        <p:spPr>
          <a:xfrm>
            <a:off x="626110" y="2426970"/>
            <a:ext cx="5436870" cy="4071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6000">
        <p:wipe/>
      </p:transition>
    </mc:Choice>
    <mc:Fallback>
      <p:transition spd="slow" advTm="6000">
        <p:wip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9025890" y="215265"/>
            <a:ext cx="3021330" cy="6548755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14935" y="5618480"/>
            <a:ext cx="8775065" cy="1144905"/>
          </a:xfrm>
          <a:prstGeom prst="rect">
            <a:avLst/>
          </a:prstGeom>
          <a:solidFill>
            <a:srgbClr val="433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5" name="Resim 4" descr="C:\Users\bilgisayar\Desktop\Tanıtım Sunusu\WhatsApp Unknown 2025-02-12 at 08.49.37\1 (10) - Kopya.jpeg1 (10) - Kopya"/>
          <p:cNvPicPr>
            <a:picLocks noChangeAspect="1"/>
          </p:cNvPicPr>
          <p:nvPr/>
        </p:nvPicPr>
        <p:blipFill rotWithShape="1">
          <a:blip r:embed="rId1">
            <a:lum bright="18000" contrast="18000"/>
          </a:blip>
          <a:srcRect l="6422" r="6422"/>
          <a:stretch>
            <a:fillRect/>
          </a:stretch>
        </p:blipFill>
        <p:spPr>
          <a:xfrm>
            <a:off x="114935" y="215265"/>
            <a:ext cx="8775065" cy="5107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9025255" y="376555"/>
            <a:ext cx="2903855" cy="6269990"/>
          </a:xfrm>
        </p:spPr>
        <p:txBody>
          <a:bodyPr anchor="ctr">
            <a:normAutofit/>
          </a:bodyPr>
          <a:lstStyle/>
          <a:p>
            <a:pPr algn="l"/>
            <a:r>
              <a:rPr lang="tr-TR" sz="24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Okulumuz, öğrenim süresi 4 yıldır. </a:t>
            </a:r>
            <a:endParaRPr lang="tr-TR" sz="2400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r>
              <a:rPr lang="tr-TR" sz="24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Milli Eğitim Bakanlığı Temel Eğitim Genel Müdürlüğüne bağlıdır.</a:t>
            </a:r>
            <a:endParaRPr lang="tr-TR" sz="2400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Başlık 1"/>
          <p:cNvSpPr>
            <a:spLocks noGrp="1"/>
          </p:cNvSpPr>
          <p:nvPr>
            <p:ph type="title"/>
          </p:nvPr>
        </p:nvSpPr>
        <p:spPr>
          <a:xfrm>
            <a:off x="276860" y="5927725"/>
            <a:ext cx="8612505" cy="525780"/>
          </a:xfrm>
        </p:spPr>
        <p:txBody>
          <a:bodyPr>
            <a:noAutofit/>
          </a:bodyPr>
          <a:p>
            <a:pPr algn="ctr"/>
            <a:r>
              <a:rPr lang="tr-TR" sz="3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sayca İLKokulu</a:t>
            </a:r>
            <a:endParaRPr lang="tr-TR" sz="32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 spd="slow" advTm="5000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2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Freeform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24" y="8"/>
            <a:ext cx="12191978" cy="4571994"/>
          </a:xfrm>
          <a:custGeom>
            <a:avLst/>
            <a:gdLst/>
            <a:ahLst/>
            <a:cxnLst/>
            <a:rect l="l" t="t" r="r" b="b"/>
            <a:pathLst>
              <a:path w="12191978" h="4571994">
                <a:moveTo>
                  <a:pt x="1" y="4316129"/>
                </a:moveTo>
                <a:lnTo>
                  <a:pt x="255863" y="4571991"/>
                </a:lnTo>
                <a:lnTo>
                  <a:pt x="203619" y="4571991"/>
                </a:lnTo>
                <a:lnTo>
                  <a:pt x="1" y="4368373"/>
                </a:lnTo>
                <a:close/>
                <a:moveTo>
                  <a:pt x="12191973" y="4312831"/>
                </a:moveTo>
                <a:lnTo>
                  <a:pt x="12191972" y="4365076"/>
                </a:lnTo>
                <a:lnTo>
                  <a:pt x="11985055" y="4571992"/>
                </a:lnTo>
                <a:lnTo>
                  <a:pt x="11932811" y="4571993"/>
                </a:lnTo>
                <a:close/>
                <a:moveTo>
                  <a:pt x="11817249" y="4076816"/>
                </a:moveTo>
                <a:lnTo>
                  <a:pt x="11928074" y="4076816"/>
                </a:lnTo>
                <a:lnTo>
                  <a:pt x="11928074" y="4187641"/>
                </a:lnTo>
                <a:lnTo>
                  <a:pt x="11817249" y="4187641"/>
                </a:lnTo>
                <a:close/>
                <a:moveTo>
                  <a:pt x="10766437" y="4076816"/>
                </a:moveTo>
                <a:lnTo>
                  <a:pt x="10877262" y="4076816"/>
                </a:lnTo>
                <a:lnTo>
                  <a:pt x="10877262" y="4187641"/>
                </a:lnTo>
                <a:lnTo>
                  <a:pt x="10766437" y="4187641"/>
                </a:lnTo>
                <a:close/>
                <a:moveTo>
                  <a:pt x="9715629" y="4076816"/>
                </a:moveTo>
                <a:lnTo>
                  <a:pt x="9826454" y="4076816"/>
                </a:lnTo>
                <a:lnTo>
                  <a:pt x="9826454" y="4187641"/>
                </a:lnTo>
                <a:lnTo>
                  <a:pt x="9715629" y="4187641"/>
                </a:lnTo>
                <a:close/>
                <a:moveTo>
                  <a:pt x="8664821" y="4076816"/>
                </a:moveTo>
                <a:lnTo>
                  <a:pt x="8775646" y="4076816"/>
                </a:lnTo>
                <a:lnTo>
                  <a:pt x="8775646" y="4187641"/>
                </a:lnTo>
                <a:lnTo>
                  <a:pt x="8664821" y="4187641"/>
                </a:lnTo>
                <a:close/>
                <a:moveTo>
                  <a:pt x="7614013" y="4076816"/>
                </a:moveTo>
                <a:lnTo>
                  <a:pt x="7724838" y="4076816"/>
                </a:lnTo>
                <a:lnTo>
                  <a:pt x="7724838" y="4187641"/>
                </a:lnTo>
                <a:lnTo>
                  <a:pt x="7614013" y="4187641"/>
                </a:lnTo>
                <a:close/>
                <a:moveTo>
                  <a:pt x="6563205" y="4076816"/>
                </a:moveTo>
                <a:lnTo>
                  <a:pt x="6674030" y="4076816"/>
                </a:lnTo>
                <a:lnTo>
                  <a:pt x="6674030" y="4187641"/>
                </a:lnTo>
                <a:lnTo>
                  <a:pt x="6563205" y="4187641"/>
                </a:lnTo>
                <a:close/>
                <a:moveTo>
                  <a:pt x="5512397" y="4076816"/>
                </a:moveTo>
                <a:lnTo>
                  <a:pt x="5623222" y="4076816"/>
                </a:lnTo>
                <a:lnTo>
                  <a:pt x="5623222" y="4187641"/>
                </a:lnTo>
                <a:lnTo>
                  <a:pt x="5512397" y="4187641"/>
                </a:lnTo>
                <a:close/>
                <a:moveTo>
                  <a:pt x="4461589" y="4076816"/>
                </a:moveTo>
                <a:lnTo>
                  <a:pt x="4572414" y="4076816"/>
                </a:lnTo>
                <a:lnTo>
                  <a:pt x="4572414" y="4187641"/>
                </a:lnTo>
                <a:lnTo>
                  <a:pt x="4461589" y="4187641"/>
                </a:lnTo>
                <a:close/>
                <a:moveTo>
                  <a:pt x="3410782" y="4076816"/>
                </a:moveTo>
                <a:lnTo>
                  <a:pt x="3521608" y="4076816"/>
                </a:lnTo>
                <a:lnTo>
                  <a:pt x="3521608" y="4187641"/>
                </a:lnTo>
                <a:lnTo>
                  <a:pt x="3410782" y="4187641"/>
                </a:lnTo>
                <a:close/>
                <a:moveTo>
                  <a:pt x="2359975" y="4076816"/>
                </a:moveTo>
                <a:lnTo>
                  <a:pt x="2470800" y="4076816"/>
                </a:lnTo>
                <a:lnTo>
                  <a:pt x="2470800" y="4187641"/>
                </a:lnTo>
                <a:lnTo>
                  <a:pt x="2359975" y="4187641"/>
                </a:lnTo>
                <a:close/>
                <a:moveTo>
                  <a:pt x="1309167" y="4076816"/>
                </a:moveTo>
                <a:lnTo>
                  <a:pt x="1419992" y="4076816"/>
                </a:lnTo>
                <a:lnTo>
                  <a:pt x="1419992" y="4187641"/>
                </a:lnTo>
                <a:lnTo>
                  <a:pt x="1309167" y="4187641"/>
                </a:lnTo>
                <a:close/>
                <a:moveTo>
                  <a:pt x="258359" y="4076816"/>
                </a:moveTo>
                <a:lnTo>
                  <a:pt x="369184" y="4076816"/>
                </a:lnTo>
                <a:lnTo>
                  <a:pt x="369184" y="4187641"/>
                </a:lnTo>
                <a:lnTo>
                  <a:pt x="258359" y="4187641"/>
                </a:lnTo>
                <a:close/>
                <a:moveTo>
                  <a:pt x="11291841" y="3551209"/>
                </a:moveTo>
                <a:lnTo>
                  <a:pt x="11402666" y="3551209"/>
                </a:lnTo>
                <a:lnTo>
                  <a:pt x="11402666" y="3662034"/>
                </a:lnTo>
                <a:lnTo>
                  <a:pt x="11291841" y="3662034"/>
                </a:lnTo>
                <a:close/>
                <a:moveTo>
                  <a:pt x="10241033" y="3551209"/>
                </a:moveTo>
                <a:lnTo>
                  <a:pt x="10351858" y="3551209"/>
                </a:lnTo>
                <a:lnTo>
                  <a:pt x="10351858" y="3662034"/>
                </a:lnTo>
                <a:lnTo>
                  <a:pt x="10241033" y="3662034"/>
                </a:lnTo>
                <a:close/>
                <a:moveTo>
                  <a:pt x="9190225" y="3551209"/>
                </a:moveTo>
                <a:lnTo>
                  <a:pt x="9301050" y="3551209"/>
                </a:lnTo>
                <a:lnTo>
                  <a:pt x="9301050" y="3662034"/>
                </a:lnTo>
                <a:lnTo>
                  <a:pt x="9190225" y="3662034"/>
                </a:lnTo>
                <a:close/>
                <a:moveTo>
                  <a:pt x="8139417" y="3551209"/>
                </a:moveTo>
                <a:lnTo>
                  <a:pt x="8250242" y="3551209"/>
                </a:lnTo>
                <a:lnTo>
                  <a:pt x="8250242" y="3662034"/>
                </a:lnTo>
                <a:lnTo>
                  <a:pt x="8139417" y="3662034"/>
                </a:lnTo>
                <a:close/>
                <a:moveTo>
                  <a:pt x="7088609" y="3551209"/>
                </a:moveTo>
                <a:lnTo>
                  <a:pt x="7199434" y="3551209"/>
                </a:lnTo>
                <a:lnTo>
                  <a:pt x="7199434" y="3662034"/>
                </a:lnTo>
                <a:lnTo>
                  <a:pt x="7088609" y="3662034"/>
                </a:lnTo>
                <a:close/>
                <a:moveTo>
                  <a:pt x="6037801" y="3551209"/>
                </a:moveTo>
                <a:lnTo>
                  <a:pt x="6148626" y="3551209"/>
                </a:lnTo>
                <a:lnTo>
                  <a:pt x="6148626" y="3662034"/>
                </a:lnTo>
                <a:lnTo>
                  <a:pt x="6037801" y="3662034"/>
                </a:lnTo>
                <a:close/>
                <a:moveTo>
                  <a:pt x="4986998" y="3551209"/>
                </a:moveTo>
                <a:lnTo>
                  <a:pt x="5097826" y="3551209"/>
                </a:lnTo>
                <a:lnTo>
                  <a:pt x="5097826" y="3662034"/>
                </a:lnTo>
                <a:lnTo>
                  <a:pt x="4986998" y="3662034"/>
                </a:lnTo>
                <a:close/>
                <a:moveTo>
                  <a:pt x="3936196" y="3551209"/>
                </a:moveTo>
                <a:lnTo>
                  <a:pt x="4047020" y="3551209"/>
                </a:lnTo>
                <a:lnTo>
                  <a:pt x="4047020" y="3662034"/>
                </a:lnTo>
                <a:lnTo>
                  <a:pt x="3936196" y="3662034"/>
                </a:lnTo>
                <a:close/>
                <a:moveTo>
                  <a:pt x="2885389" y="3551209"/>
                </a:moveTo>
                <a:lnTo>
                  <a:pt x="2996214" y="3551209"/>
                </a:lnTo>
                <a:lnTo>
                  <a:pt x="2996214" y="3662034"/>
                </a:lnTo>
                <a:lnTo>
                  <a:pt x="2885389" y="3662034"/>
                </a:lnTo>
                <a:close/>
                <a:moveTo>
                  <a:pt x="1834579" y="3551209"/>
                </a:moveTo>
                <a:lnTo>
                  <a:pt x="1945404" y="3551209"/>
                </a:lnTo>
                <a:lnTo>
                  <a:pt x="1945404" y="3662034"/>
                </a:lnTo>
                <a:lnTo>
                  <a:pt x="1834579" y="3662034"/>
                </a:lnTo>
                <a:close/>
                <a:moveTo>
                  <a:pt x="783773" y="3551209"/>
                </a:moveTo>
                <a:lnTo>
                  <a:pt x="894598" y="3551209"/>
                </a:lnTo>
                <a:lnTo>
                  <a:pt x="894598" y="3662034"/>
                </a:lnTo>
                <a:lnTo>
                  <a:pt x="783773" y="3662034"/>
                </a:lnTo>
                <a:close/>
                <a:moveTo>
                  <a:pt x="2942310" y="3107960"/>
                </a:moveTo>
                <a:lnTo>
                  <a:pt x="2470811" y="3579460"/>
                </a:lnTo>
                <a:lnTo>
                  <a:pt x="2470811" y="3634896"/>
                </a:lnTo>
                <a:lnTo>
                  <a:pt x="2942311" y="4106397"/>
                </a:lnTo>
                <a:lnTo>
                  <a:pt x="3410794" y="3637915"/>
                </a:lnTo>
                <a:lnTo>
                  <a:pt x="3410794" y="3576442"/>
                </a:lnTo>
                <a:close/>
                <a:moveTo>
                  <a:pt x="840944" y="3107960"/>
                </a:moveTo>
                <a:lnTo>
                  <a:pt x="369194" y="3579710"/>
                </a:lnTo>
                <a:lnTo>
                  <a:pt x="369194" y="3634648"/>
                </a:lnTo>
                <a:lnTo>
                  <a:pt x="840944" y="4106399"/>
                </a:lnTo>
                <a:lnTo>
                  <a:pt x="1309176" y="3638165"/>
                </a:lnTo>
                <a:lnTo>
                  <a:pt x="1309176" y="3576193"/>
                </a:lnTo>
                <a:close/>
                <a:moveTo>
                  <a:pt x="3992986" y="3107959"/>
                </a:moveTo>
                <a:lnTo>
                  <a:pt x="3521621" y="3579335"/>
                </a:lnTo>
                <a:lnTo>
                  <a:pt x="3521621" y="3635021"/>
                </a:lnTo>
                <a:lnTo>
                  <a:pt x="3992986" y="4106398"/>
                </a:lnTo>
                <a:lnTo>
                  <a:pt x="4461593" y="3637778"/>
                </a:lnTo>
                <a:lnTo>
                  <a:pt x="4461593" y="3576578"/>
                </a:lnTo>
                <a:close/>
                <a:moveTo>
                  <a:pt x="1891624" y="3107959"/>
                </a:moveTo>
                <a:lnTo>
                  <a:pt x="1420001" y="3579584"/>
                </a:lnTo>
                <a:lnTo>
                  <a:pt x="1420001" y="3634774"/>
                </a:lnTo>
                <a:lnTo>
                  <a:pt x="1891623" y="4106397"/>
                </a:lnTo>
                <a:lnTo>
                  <a:pt x="2359987" y="3638040"/>
                </a:lnTo>
                <a:lnTo>
                  <a:pt x="2359987" y="3576315"/>
                </a:lnTo>
                <a:close/>
                <a:moveTo>
                  <a:pt x="8195689" y="3107959"/>
                </a:moveTo>
                <a:lnTo>
                  <a:pt x="7724838" y="3578810"/>
                </a:lnTo>
                <a:lnTo>
                  <a:pt x="7724838" y="3635541"/>
                </a:lnTo>
                <a:lnTo>
                  <a:pt x="8195691" y="4106395"/>
                </a:lnTo>
                <a:lnTo>
                  <a:pt x="8664821" y="3637265"/>
                </a:lnTo>
                <a:lnTo>
                  <a:pt x="8664821" y="3577091"/>
                </a:lnTo>
                <a:close/>
                <a:moveTo>
                  <a:pt x="5043664" y="3107959"/>
                </a:moveTo>
                <a:lnTo>
                  <a:pt x="4572419" y="3579197"/>
                </a:lnTo>
                <a:lnTo>
                  <a:pt x="4572419" y="3635159"/>
                </a:lnTo>
                <a:lnTo>
                  <a:pt x="5043662" y="4106396"/>
                </a:lnTo>
                <a:lnTo>
                  <a:pt x="5512402" y="3637650"/>
                </a:lnTo>
                <a:lnTo>
                  <a:pt x="5512402" y="3576704"/>
                </a:lnTo>
                <a:close/>
                <a:moveTo>
                  <a:pt x="6094326" y="3107958"/>
                </a:moveTo>
                <a:lnTo>
                  <a:pt x="5623226" y="3579070"/>
                </a:lnTo>
                <a:lnTo>
                  <a:pt x="5623226" y="3635285"/>
                </a:lnTo>
                <a:lnTo>
                  <a:pt x="6094326" y="4106397"/>
                </a:lnTo>
                <a:lnTo>
                  <a:pt x="6563205" y="3637518"/>
                </a:lnTo>
                <a:lnTo>
                  <a:pt x="6563205" y="3576837"/>
                </a:lnTo>
                <a:close/>
                <a:moveTo>
                  <a:pt x="9246372" y="3107957"/>
                </a:moveTo>
                <a:lnTo>
                  <a:pt x="8775646" y="3578683"/>
                </a:lnTo>
                <a:lnTo>
                  <a:pt x="8775646" y="3635671"/>
                </a:lnTo>
                <a:lnTo>
                  <a:pt x="9246369" y="4106395"/>
                </a:lnTo>
                <a:lnTo>
                  <a:pt x="9715629" y="3637135"/>
                </a:lnTo>
                <a:lnTo>
                  <a:pt x="9715629" y="3577215"/>
                </a:lnTo>
                <a:close/>
                <a:moveTo>
                  <a:pt x="7145009" y="3107957"/>
                </a:moveTo>
                <a:lnTo>
                  <a:pt x="6674030" y="3578936"/>
                </a:lnTo>
                <a:lnTo>
                  <a:pt x="6674030" y="3635418"/>
                </a:lnTo>
                <a:lnTo>
                  <a:pt x="7145007" y="4106396"/>
                </a:lnTo>
                <a:lnTo>
                  <a:pt x="7614013" y="3637390"/>
                </a:lnTo>
                <a:lnTo>
                  <a:pt x="7614013" y="3576961"/>
                </a:lnTo>
                <a:close/>
                <a:moveTo>
                  <a:pt x="11347734" y="3107957"/>
                </a:moveTo>
                <a:lnTo>
                  <a:pt x="10877262" y="3578428"/>
                </a:lnTo>
                <a:lnTo>
                  <a:pt x="10877262" y="3635922"/>
                </a:lnTo>
                <a:lnTo>
                  <a:pt x="11347735" y="4106396"/>
                </a:lnTo>
                <a:lnTo>
                  <a:pt x="11817249" y="3636882"/>
                </a:lnTo>
                <a:lnTo>
                  <a:pt x="11817249" y="3577472"/>
                </a:lnTo>
                <a:close/>
                <a:moveTo>
                  <a:pt x="10297053" y="3107955"/>
                </a:moveTo>
                <a:lnTo>
                  <a:pt x="9826454" y="3578554"/>
                </a:lnTo>
                <a:lnTo>
                  <a:pt x="9826454" y="3635794"/>
                </a:lnTo>
                <a:lnTo>
                  <a:pt x="10297054" y="4106394"/>
                </a:lnTo>
                <a:lnTo>
                  <a:pt x="10766437" y="3637011"/>
                </a:lnTo>
                <a:lnTo>
                  <a:pt x="10766437" y="3577339"/>
                </a:lnTo>
                <a:close/>
                <a:moveTo>
                  <a:pt x="11817249" y="3027334"/>
                </a:moveTo>
                <a:lnTo>
                  <a:pt x="11928074" y="3027334"/>
                </a:lnTo>
                <a:lnTo>
                  <a:pt x="11928074" y="3138159"/>
                </a:lnTo>
                <a:lnTo>
                  <a:pt x="11817249" y="3138159"/>
                </a:lnTo>
                <a:close/>
                <a:moveTo>
                  <a:pt x="10766437" y="3027334"/>
                </a:moveTo>
                <a:lnTo>
                  <a:pt x="10877262" y="3027334"/>
                </a:lnTo>
                <a:lnTo>
                  <a:pt x="10877262" y="3138159"/>
                </a:lnTo>
                <a:lnTo>
                  <a:pt x="10766437" y="3138159"/>
                </a:lnTo>
                <a:close/>
                <a:moveTo>
                  <a:pt x="9715629" y="3027334"/>
                </a:moveTo>
                <a:lnTo>
                  <a:pt x="9826454" y="3027334"/>
                </a:lnTo>
                <a:lnTo>
                  <a:pt x="9826454" y="3138159"/>
                </a:lnTo>
                <a:lnTo>
                  <a:pt x="9715629" y="3138159"/>
                </a:lnTo>
                <a:close/>
                <a:moveTo>
                  <a:pt x="8664821" y="3027334"/>
                </a:moveTo>
                <a:lnTo>
                  <a:pt x="8775646" y="3027334"/>
                </a:lnTo>
                <a:lnTo>
                  <a:pt x="8775646" y="3138159"/>
                </a:lnTo>
                <a:lnTo>
                  <a:pt x="8664821" y="3138159"/>
                </a:lnTo>
                <a:close/>
                <a:moveTo>
                  <a:pt x="7614013" y="3027334"/>
                </a:moveTo>
                <a:lnTo>
                  <a:pt x="7724838" y="3027334"/>
                </a:lnTo>
                <a:lnTo>
                  <a:pt x="7724838" y="3138159"/>
                </a:lnTo>
                <a:lnTo>
                  <a:pt x="7614013" y="3138159"/>
                </a:lnTo>
                <a:close/>
                <a:moveTo>
                  <a:pt x="6563205" y="3027334"/>
                </a:moveTo>
                <a:lnTo>
                  <a:pt x="6674030" y="3027334"/>
                </a:lnTo>
                <a:lnTo>
                  <a:pt x="6674030" y="3138159"/>
                </a:lnTo>
                <a:lnTo>
                  <a:pt x="6563205" y="3138159"/>
                </a:lnTo>
                <a:close/>
                <a:moveTo>
                  <a:pt x="5512400" y="3027334"/>
                </a:moveTo>
                <a:lnTo>
                  <a:pt x="5623225" y="3027334"/>
                </a:lnTo>
                <a:lnTo>
                  <a:pt x="5623225" y="3138159"/>
                </a:lnTo>
                <a:lnTo>
                  <a:pt x="5512400" y="3138159"/>
                </a:lnTo>
                <a:close/>
                <a:moveTo>
                  <a:pt x="4461592" y="3027334"/>
                </a:moveTo>
                <a:lnTo>
                  <a:pt x="4572417" y="3027334"/>
                </a:lnTo>
                <a:lnTo>
                  <a:pt x="4572417" y="3138159"/>
                </a:lnTo>
                <a:lnTo>
                  <a:pt x="4461592" y="3138159"/>
                </a:lnTo>
                <a:close/>
                <a:moveTo>
                  <a:pt x="3410790" y="3027334"/>
                </a:moveTo>
                <a:lnTo>
                  <a:pt x="3521616" y="3027334"/>
                </a:lnTo>
                <a:lnTo>
                  <a:pt x="3521616" y="3138159"/>
                </a:lnTo>
                <a:lnTo>
                  <a:pt x="3410790" y="3138159"/>
                </a:lnTo>
                <a:close/>
                <a:moveTo>
                  <a:pt x="2359982" y="3027334"/>
                </a:moveTo>
                <a:lnTo>
                  <a:pt x="2470807" y="3027334"/>
                </a:lnTo>
                <a:lnTo>
                  <a:pt x="2470807" y="3138159"/>
                </a:lnTo>
                <a:lnTo>
                  <a:pt x="2359982" y="3138159"/>
                </a:lnTo>
                <a:close/>
                <a:moveTo>
                  <a:pt x="1309173" y="3027334"/>
                </a:moveTo>
                <a:lnTo>
                  <a:pt x="1419997" y="3027334"/>
                </a:lnTo>
                <a:lnTo>
                  <a:pt x="1419997" y="3138159"/>
                </a:lnTo>
                <a:lnTo>
                  <a:pt x="1309173" y="3138159"/>
                </a:lnTo>
                <a:close/>
                <a:moveTo>
                  <a:pt x="258365" y="3027334"/>
                </a:moveTo>
                <a:lnTo>
                  <a:pt x="369190" y="3027334"/>
                </a:lnTo>
                <a:lnTo>
                  <a:pt x="369190" y="3138159"/>
                </a:lnTo>
                <a:lnTo>
                  <a:pt x="258365" y="3138159"/>
                </a:lnTo>
                <a:close/>
                <a:moveTo>
                  <a:pt x="10794114" y="2610895"/>
                </a:moveTo>
                <a:lnTo>
                  <a:pt x="10323174" y="3081834"/>
                </a:lnTo>
                <a:lnTo>
                  <a:pt x="10792548" y="3551209"/>
                </a:lnTo>
                <a:lnTo>
                  <a:pt x="10852239" y="3551209"/>
                </a:lnTo>
                <a:lnTo>
                  <a:pt x="11321612" y="3081835"/>
                </a:lnTo>
                <a:lnTo>
                  <a:pt x="10850672" y="2610895"/>
                </a:lnTo>
                <a:close/>
                <a:moveTo>
                  <a:pt x="9743434" y="2610895"/>
                </a:moveTo>
                <a:lnTo>
                  <a:pt x="9272494" y="3081834"/>
                </a:lnTo>
                <a:lnTo>
                  <a:pt x="9741869" y="3551209"/>
                </a:lnTo>
                <a:lnTo>
                  <a:pt x="9801555" y="3551209"/>
                </a:lnTo>
                <a:lnTo>
                  <a:pt x="10270931" y="3081833"/>
                </a:lnTo>
                <a:lnTo>
                  <a:pt x="9799992" y="2610895"/>
                </a:lnTo>
                <a:close/>
                <a:moveTo>
                  <a:pt x="8692754" y="2610895"/>
                </a:moveTo>
                <a:lnTo>
                  <a:pt x="8221811" y="3081837"/>
                </a:lnTo>
                <a:lnTo>
                  <a:pt x="8691183" y="3551209"/>
                </a:lnTo>
                <a:lnTo>
                  <a:pt x="8750876" y="3551209"/>
                </a:lnTo>
                <a:lnTo>
                  <a:pt x="9220250" y="3081835"/>
                </a:lnTo>
                <a:lnTo>
                  <a:pt x="8749310" y="2610895"/>
                </a:lnTo>
                <a:close/>
                <a:moveTo>
                  <a:pt x="7642070" y="2610895"/>
                </a:moveTo>
                <a:lnTo>
                  <a:pt x="7171131" y="3081835"/>
                </a:lnTo>
                <a:lnTo>
                  <a:pt x="7640505" y="3551209"/>
                </a:lnTo>
                <a:lnTo>
                  <a:pt x="7700194" y="3551209"/>
                </a:lnTo>
                <a:lnTo>
                  <a:pt x="8169567" y="3081836"/>
                </a:lnTo>
                <a:lnTo>
                  <a:pt x="7698625" y="2610895"/>
                </a:lnTo>
                <a:close/>
                <a:moveTo>
                  <a:pt x="6591389" y="2610895"/>
                </a:moveTo>
                <a:lnTo>
                  <a:pt x="6120448" y="3081836"/>
                </a:lnTo>
                <a:lnTo>
                  <a:pt x="6589820" y="3551209"/>
                </a:lnTo>
                <a:lnTo>
                  <a:pt x="6649514" y="3551209"/>
                </a:lnTo>
                <a:lnTo>
                  <a:pt x="7118887" y="3081836"/>
                </a:lnTo>
                <a:lnTo>
                  <a:pt x="6647947" y="2610895"/>
                </a:lnTo>
                <a:close/>
                <a:moveTo>
                  <a:pt x="5540722" y="2610895"/>
                </a:moveTo>
                <a:lnTo>
                  <a:pt x="5069790" y="3081837"/>
                </a:lnTo>
                <a:lnTo>
                  <a:pt x="5539152" y="3551209"/>
                </a:lnTo>
                <a:lnTo>
                  <a:pt x="5598843" y="3551209"/>
                </a:lnTo>
                <a:lnTo>
                  <a:pt x="6068204" y="3081836"/>
                </a:lnTo>
                <a:lnTo>
                  <a:pt x="5597274" y="2610895"/>
                </a:lnTo>
                <a:close/>
                <a:moveTo>
                  <a:pt x="4490039" y="2610895"/>
                </a:moveTo>
                <a:lnTo>
                  <a:pt x="4019108" y="3081837"/>
                </a:lnTo>
                <a:lnTo>
                  <a:pt x="4488467" y="3551209"/>
                </a:lnTo>
                <a:lnTo>
                  <a:pt x="4548162" y="3551209"/>
                </a:lnTo>
                <a:lnTo>
                  <a:pt x="5017539" y="3081837"/>
                </a:lnTo>
                <a:lnTo>
                  <a:pt x="4546591" y="2610895"/>
                </a:lnTo>
                <a:close/>
                <a:moveTo>
                  <a:pt x="3439377" y="2610895"/>
                </a:moveTo>
                <a:lnTo>
                  <a:pt x="2968431" y="3081838"/>
                </a:lnTo>
                <a:lnTo>
                  <a:pt x="3437805" y="3551209"/>
                </a:lnTo>
                <a:lnTo>
                  <a:pt x="3497502" y="3551209"/>
                </a:lnTo>
                <a:lnTo>
                  <a:pt x="3966864" y="3081837"/>
                </a:lnTo>
                <a:lnTo>
                  <a:pt x="3495931" y="2610895"/>
                </a:lnTo>
                <a:close/>
                <a:moveTo>
                  <a:pt x="2388695" y="2610895"/>
                </a:moveTo>
                <a:lnTo>
                  <a:pt x="1917746" y="3081837"/>
                </a:lnTo>
                <a:lnTo>
                  <a:pt x="2387125" y="3551209"/>
                </a:lnTo>
                <a:lnTo>
                  <a:pt x="2446819" y="3551209"/>
                </a:lnTo>
                <a:lnTo>
                  <a:pt x="2916188" y="3081838"/>
                </a:lnTo>
                <a:lnTo>
                  <a:pt x="2445246" y="2610895"/>
                </a:lnTo>
                <a:close/>
                <a:moveTo>
                  <a:pt x="1338007" y="2610895"/>
                </a:moveTo>
                <a:lnTo>
                  <a:pt x="867066" y="3081838"/>
                </a:lnTo>
                <a:lnTo>
                  <a:pt x="1336436" y="3551209"/>
                </a:lnTo>
                <a:lnTo>
                  <a:pt x="1396132" y="3551209"/>
                </a:lnTo>
                <a:lnTo>
                  <a:pt x="1865502" y="3081837"/>
                </a:lnTo>
                <a:lnTo>
                  <a:pt x="1394561" y="2610895"/>
                </a:lnTo>
                <a:close/>
                <a:moveTo>
                  <a:pt x="11291841" y="2500070"/>
                </a:moveTo>
                <a:lnTo>
                  <a:pt x="11402666" y="2500070"/>
                </a:lnTo>
                <a:lnTo>
                  <a:pt x="11402666" y="2610895"/>
                </a:lnTo>
                <a:lnTo>
                  <a:pt x="11291841" y="2610895"/>
                </a:lnTo>
                <a:close/>
                <a:moveTo>
                  <a:pt x="10241033" y="2500070"/>
                </a:moveTo>
                <a:lnTo>
                  <a:pt x="10351858" y="2500070"/>
                </a:lnTo>
                <a:lnTo>
                  <a:pt x="10351858" y="2610895"/>
                </a:lnTo>
                <a:lnTo>
                  <a:pt x="10241033" y="2610895"/>
                </a:lnTo>
                <a:close/>
                <a:moveTo>
                  <a:pt x="9190225" y="2500070"/>
                </a:moveTo>
                <a:lnTo>
                  <a:pt x="9301050" y="2500070"/>
                </a:lnTo>
                <a:lnTo>
                  <a:pt x="9301050" y="2610895"/>
                </a:lnTo>
                <a:lnTo>
                  <a:pt x="9190225" y="2610895"/>
                </a:lnTo>
                <a:close/>
                <a:moveTo>
                  <a:pt x="8139417" y="2500070"/>
                </a:moveTo>
                <a:lnTo>
                  <a:pt x="8250242" y="2500070"/>
                </a:lnTo>
                <a:lnTo>
                  <a:pt x="8250242" y="2610895"/>
                </a:lnTo>
                <a:lnTo>
                  <a:pt x="8139417" y="2610895"/>
                </a:lnTo>
                <a:close/>
                <a:moveTo>
                  <a:pt x="7088609" y="2500070"/>
                </a:moveTo>
                <a:lnTo>
                  <a:pt x="7199434" y="2500070"/>
                </a:lnTo>
                <a:lnTo>
                  <a:pt x="7199434" y="2610895"/>
                </a:lnTo>
                <a:lnTo>
                  <a:pt x="7088609" y="2610895"/>
                </a:lnTo>
                <a:close/>
                <a:moveTo>
                  <a:pt x="6037801" y="2500070"/>
                </a:moveTo>
                <a:lnTo>
                  <a:pt x="6148626" y="2500070"/>
                </a:lnTo>
                <a:lnTo>
                  <a:pt x="6148626" y="2610895"/>
                </a:lnTo>
                <a:lnTo>
                  <a:pt x="6037801" y="2610895"/>
                </a:lnTo>
                <a:close/>
                <a:moveTo>
                  <a:pt x="4987000" y="2500070"/>
                </a:moveTo>
                <a:lnTo>
                  <a:pt x="5097829" y="2500070"/>
                </a:lnTo>
                <a:lnTo>
                  <a:pt x="5097829" y="2610895"/>
                </a:lnTo>
                <a:lnTo>
                  <a:pt x="4987000" y="2610895"/>
                </a:lnTo>
                <a:close/>
                <a:moveTo>
                  <a:pt x="3936200" y="2500070"/>
                </a:moveTo>
                <a:lnTo>
                  <a:pt x="4047024" y="2500070"/>
                </a:lnTo>
                <a:lnTo>
                  <a:pt x="4047024" y="2610895"/>
                </a:lnTo>
                <a:lnTo>
                  <a:pt x="3936200" y="2610895"/>
                </a:lnTo>
                <a:close/>
                <a:moveTo>
                  <a:pt x="2885393" y="2500070"/>
                </a:moveTo>
                <a:lnTo>
                  <a:pt x="2996218" y="2500070"/>
                </a:lnTo>
                <a:lnTo>
                  <a:pt x="2996218" y="2610895"/>
                </a:lnTo>
                <a:lnTo>
                  <a:pt x="2885393" y="2610895"/>
                </a:lnTo>
                <a:close/>
                <a:moveTo>
                  <a:pt x="1834583" y="2500070"/>
                </a:moveTo>
                <a:lnTo>
                  <a:pt x="1945408" y="2500070"/>
                </a:lnTo>
                <a:lnTo>
                  <a:pt x="1945408" y="2610895"/>
                </a:lnTo>
                <a:lnTo>
                  <a:pt x="1834583" y="2610895"/>
                </a:lnTo>
                <a:close/>
                <a:moveTo>
                  <a:pt x="783777" y="2500070"/>
                </a:moveTo>
                <a:lnTo>
                  <a:pt x="894602" y="2500070"/>
                </a:lnTo>
                <a:lnTo>
                  <a:pt x="894602" y="2610895"/>
                </a:lnTo>
                <a:lnTo>
                  <a:pt x="783777" y="2610895"/>
                </a:lnTo>
                <a:close/>
                <a:moveTo>
                  <a:pt x="1891623" y="2057291"/>
                </a:moveTo>
                <a:lnTo>
                  <a:pt x="1420005" y="2528898"/>
                </a:lnTo>
                <a:lnTo>
                  <a:pt x="1420005" y="2584095"/>
                </a:lnTo>
                <a:lnTo>
                  <a:pt x="1891624" y="3055715"/>
                </a:lnTo>
                <a:lnTo>
                  <a:pt x="2359991" y="2587356"/>
                </a:lnTo>
                <a:lnTo>
                  <a:pt x="2359991" y="2525640"/>
                </a:lnTo>
                <a:close/>
                <a:moveTo>
                  <a:pt x="2942310" y="2057291"/>
                </a:moveTo>
                <a:lnTo>
                  <a:pt x="2470816" y="2528774"/>
                </a:lnTo>
                <a:lnTo>
                  <a:pt x="2470816" y="2584221"/>
                </a:lnTo>
                <a:lnTo>
                  <a:pt x="2942310" y="3055716"/>
                </a:lnTo>
                <a:lnTo>
                  <a:pt x="3410799" y="2587229"/>
                </a:lnTo>
                <a:lnTo>
                  <a:pt x="3410799" y="2525765"/>
                </a:lnTo>
                <a:close/>
                <a:moveTo>
                  <a:pt x="3992986" y="2057290"/>
                </a:moveTo>
                <a:lnTo>
                  <a:pt x="3521627" y="2528649"/>
                </a:lnTo>
                <a:lnTo>
                  <a:pt x="3521627" y="2584345"/>
                </a:lnTo>
                <a:lnTo>
                  <a:pt x="3992986" y="3055715"/>
                </a:lnTo>
                <a:lnTo>
                  <a:pt x="4461596" y="2587094"/>
                </a:lnTo>
                <a:lnTo>
                  <a:pt x="4461596" y="2525899"/>
                </a:lnTo>
                <a:close/>
                <a:moveTo>
                  <a:pt x="840944" y="2057289"/>
                </a:moveTo>
                <a:lnTo>
                  <a:pt x="369198" y="2529024"/>
                </a:lnTo>
                <a:lnTo>
                  <a:pt x="369198" y="2583969"/>
                </a:lnTo>
                <a:lnTo>
                  <a:pt x="840944" y="3055716"/>
                </a:lnTo>
                <a:lnTo>
                  <a:pt x="1309180" y="2587479"/>
                </a:lnTo>
                <a:lnTo>
                  <a:pt x="1309180" y="2525514"/>
                </a:lnTo>
                <a:close/>
                <a:moveTo>
                  <a:pt x="7145007" y="2057289"/>
                </a:moveTo>
                <a:lnTo>
                  <a:pt x="6674030" y="2528255"/>
                </a:lnTo>
                <a:lnTo>
                  <a:pt x="6674030" y="2584733"/>
                </a:lnTo>
                <a:lnTo>
                  <a:pt x="7145010" y="3055713"/>
                </a:lnTo>
                <a:lnTo>
                  <a:pt x="7614013" y="2586710"/>
                </a:lnTo>
                <a:lnTo>
                  <a:pt x="7614013" y="2526283"/>
                </a:lnTo>
                <a:close/>
                <a:moveTo>
                  <a:pt x="5043664" y="2057289"/>
                </a:moveTo>
                <a:lnTo>
                  <a:pt x="4572421" y="2528513"/>
                </a:lnTo>
                <a:lnTo>
                  <a:pt x="4572421" y="2584480"/>
                </a:lnTo>
                <a:lnTo>
                  <a:pt x="5043664" y="3055715"/>
                </a:lnTo>
                <a:lnTo>
                  <a:pt x="5512404" y="2586968"/>
                </a:lnTo>
                <a:lnTo>
                  <a:pt x="5512404" y="2526024"/>
                </a:lnTo>
                <a:close/>
                <a:moveTo>
                  <a:pt x="10297053" y="2057288"/>
                </a:moveTo>
                <a:lnTo>
                  <a:pt x="9826454" y="2527875"/>
                </a:lnTo>
                <a:lnTo>
                  <a:pt x="9826454" y="2585115"/>
                </a:lnTo>
                <a:lnTo>
                  <a:pt x="10297052" y="3055713"/>
                </a:lnTo>
                <a:lnTo>
                  <a:pt x="10766437" y="2586328"/>
                </a:lnTo>
                <a:lnTo>
                  <a:pt x="10766437" y="2526660"/>
                </a:lnTo>
                <a:close/>
                <a:moveTo>
                  <a:pt x="9246373" y="2057288"/>
                </a:moveTo>
                <a:lnTo>
                  <a:pt x="8775646" y="2528002"/>
                </a:lnTo>
                <a:lnTo>
                  <a:pt x="8775646" y="2584986"/>
                </a:lnTo>
                <a:lnTo>
                  <a:pt x="9246373" y="3055713"/>
                </a:lnTo>
                <a:lnTo>
                  <a:pt x="9715629" y="2586457"/>
                </a:lnTo>
                <a:lnTo>
                  <a:pt x="9715629" y="2526532"/>
                </a:lnTo>
                <a:close/>
                <a:moveTo>
                  <a:pt x="8195690" y="2057288"/>
                </a:moveTo>
                <a:lnTo>
                  <a:pt x="7724838" y="2528128"/>
                </a:lnTo>
                <a:lnTo>
                  <a:pt x="7724838" y="2584864"/>
                </a:lnTo>
                <a:lnTo>
                  <a:pt x="8195689" y="3055714"/>
                </a:lnTo>
                <a:lnTo>
                  <a:pt x="8664821" y="2586582"/>
                </a:lnTo>
                <a:lnTo>
                  <a:pt x="8664821" y="2526406"/>
                </a:lnTo>
                <a:close/>
                <a:moveTo>
                  <a:pt x="6094328" y="2057287"/>
                </a:moveTo>
                <a:lnTo>
                  <a:pt x="5623228" y="2528386"/>
                </a:lnTo>
                <a:lnTo>
                  <a:pt x="5623228" y="2584606"/>
                </a:lnTo>
                <a:lnTo>
                  <a:pt x="6094325" y="3055714"/>
                </a:lnTo>
                <a:lnTo>
                  <a:pt x="6563205" y="2586835"/>
                </a:lnTo>
                <a:lnTo>
                  <a:pt x="6563205" y="2526153"/>
                </a:lnTo>
                <a:close/>
                <a:moveTo>
                  <a:pt x="11347736" y="2057286"/>
                </a:moveTo>
                <a:lnTo>
                  <a:pt x="10877262" y="2527747"/>
                </a:lnTo>
                <a:lnTo>
                  <a:pt x="10877262" y="2585241"/>
                </a:lnTo>
                <a:lnTo>
                  <a:pt x="11347734" y="3055713"/>
                </a:lnTo>
                <a:lnTo>
                  <a:pt x="11817249" y="2586199"/>
                </a:lnTo>
                <a:lnTo>
                  <a:pt x="11817249" y="2526787"/>
                </a:lnTo>
                <a:close/>
                <a:moveTo>
                  <a:pt x="258363" y="1973449"/>
                </a:moveTo>
                <a:lnTo>
                  <a:pt x="369188" y="1973449"/>
                </a:lnTo>
                <a:lnTo>
                  <a:pt x="369188" y="2084274"/>
                </a:lnTo>
                <a:lnTo>
                  <a:pt x="258363" y="2084274"/>
                </a:lnTo>
                <a:close/>
                <a:moveTo>
                  <a:pt x="2359980" y="1973449"/>
                </a:moveTo>
                <a:lnTo>
                  <a:pt x="2470805" y="1973449"/>
                </a:lnTo>
                <a:lnTo>
                  <a:pt x="2470805" y="2084274"/>
                </a:lnTo>
                <a:lnTo>
                  <a:pt x="2359980" y="2084274"/>
                </a:lnTo>
                <a:close/>
                <a:moveTo>
                  <a:pt x="1309171" y="1973449"/>
                </a:moveTo>
                <a:lnTo>
                  <a:pt x="1419995" y="1973449"/>
                </a:lnTo>
                <a:lnTo>
                  <a:pt x="1419995" y="2084274"/>
                </a:lnTo>
                <a:lnTo>
                  <a:pt x="1309171" y="2084274"/>
                </a:lnTo>
                <a:close/>
                <a:moveTo>
                  <a:pt x="4461591" y="1973448"/>
                </a:moveTo>
                <a:lnTo>
                  <a:pt x="4572416" y="1973448"/>
                </a:lnTo>
                <a:lnTo>
                  <a:pt x="4572416" y="2084273"/>
                </a:lnTo>
                <a:lnTo>
                  <a:pt x="4461591" y="2084273"/>
                </a:lnTo>
                <a:close/>
                <a:moveTo>
                  <a:pt x="3410788" y="1973448"/>
                </a:moveTo>
                <a:lnTo>
                  <a:pt x="3521614" y="1973448"/>
                </a:lnTo>
                <a:lnTo>
                  <a:pt x="3521614" y="2084273"/>
                </a:lnTo>
                <a:lnTo>
                  <a:pt x="3410788" y="2084273"/>
                </a:lnTo>
                <a:close/>
                <a:moveTo>
                  <a:pt x="6563205" y="1973448"/>
                </a:moveTo>
                <a:lnTo>
                  <a:pt x="6674030" y="1973448"/>
                </a:lnTo>
                <a:lnTo>
                  <a:pt x="6674030" y="2084273"/>
                </a:lnTo>
                <a:lnTo>
                  <a:pt x="6563205" y="2084273"/>
                </a:lnTo>
                <a:close/>
                <a:moveTo>
                  <a:pt x="5512399" y="1973448"/>
                </a:moveTo>
                <a:lnTo>
                  <a:pt x="5623224" y="1973448"/>
                </a:lnTo>
                <a:lnTo>
                  <a:pt x="5623224" y="2084273"/>
                </a:lnTo>
                <a:lnTo>
                  <a:pt x="5512399" y="2084273"/>
                </a:lnTo>
                <a:close/>
                <a:moveTo>
                  <a:pt x="7614013" y="1973448"/>
                </a:moveTo>
                <a:lnTo>
                  <a:pt x="7724838" y="1973448"/>
                </a:lnTo>
                <a:lnTo>
                  <a:pt x="7724838" y="2084273"/>
                </a:lnTo>
                <a:lnTo>
                  <a:pt x="7614013" y="2084273"/>
                </a:lnTo>
                <a:close/>
                <a:moveTo>
                  <a:pt x="9715629" y="1973448"/>
                </a:moveTo>
                <a:lnTo>
                  <a:pt x="9826454" y="1973448"/>
                </a:lnTo>
                <a:lnTo>
                  <a:pt x="9826454" y="2084273"/>
                </a:lnTo>
                <a:lnTo>
                  <a:pt x="9715629" y="2084273"/>
                </a:lnTo>
                <a:close/>
                <a:moveTo>
                  <a:pt x="8664821" y="1973448"/>
                </a:moveTo>
                <a:lnTo>
                  <a:pt x="8775646" y="1973448"/>
                </a:lnTo>
                <a:lnTo>
                  <a:pt x="8775646" y="2084273"/>
                </a:lnTo>
                <a:lnTo>
                  <a:pt x="8664821" y="2084273"/>
                </a:lnTo>
                <a:close/>
                <a:moveTo>
                  <a:pt x="11817249" y="1973448"/>
                </a:moveTo>
                <a:lnTo>
                  <a:pt x="11928074" y="1973448"/>
                </a:lnTo>
                <a:lnTo>
                  <a:pt x="11928074" y="2084273"/>
                </a:lnTo>
                <a:lnTo>
                  <a:pt x="11817249" y="2084273"/>
                </a:lnTo>
                <a:close/>
                <a:moveTo>
                  <a:pt x="10766437" y="1973448"/>
                </a:moveTo>
                <a:lnTo>
                  <a:pt x="10877262" y="1973448"/>
                </a:lnTo>
                <a:lnTo>
                  <a:pt x="10877262" y="2084273"/>
                </a:lnTo>
                <a:lnTo>
                  <a:pt x="10766437" y="2084273"/>
                </a:lnTo>
                <a:close/>
                <a:moveTo>
                  <a:pt x="3441643" y="1557959"/>
                </a:moveTo>
                <a:lnTo>
                  <a:pt x="2968431" y="2031169"/>
                </a:lnTo>
                <a:lnTo>
                  <a:pt x="3437348" y="2500070"/>
                </a:lnTo>
                <a:lnTo>
                  <a:pt x="3497959" y="2500070"/>
                </a:lnTo>
                <a:lnTo>
                  <a:pt x="3966865" y="2031168"/>
                </a:lnTo>
                <a:lnTo>
                  <a:pt x="3493665" y="1557959"/>
                </a:lnTo>
                <a:close/>
                <a:moveTo>
                  <a:pt x="2390961" y="1557959"/>
                </a:moveTo>
                <a:lnTo>
                  <a:pt x="1917745" y="2031169"/>
                </a:lnTo>
                <a:lnTo>
                  <a:pt x="2386665" y="2500070"/>
                </a:lnTo>
                <a:lnTo>
                  <a:pt x="2447277" y="2500070"/>
                </a:lnTo>
                <a:lnTo>
                  <a:pt x="2916189" y="2031169"/>
                </a:lnTo>
                <a:lnTo>
                  <a:pt x="2442980" y="1557959"/>
                </a:lnTo>
                <a:close/>
                <a:moveTo>
                  <a:pt x="1340273" y="1557959"/>
                </a:moveTo>
                <a:lnTo>
                  <a:pt x="867066" y="2031167"/>
                </a:lnTo>
                <a:lnTo>
                  <a:pt x="1335980" y="2500070"/>
                </a:lnTo>
                <a:lnTo>
                  <a:pt x="1396589" y="2500070"/>
                </a:lnTo>
                <a:lnTo>
                  <a:pt x="1865501" y="2031169"/>
                </a:lnTo>
                <a:lnTo>
                  <a:pt x="1392293" y="1557959"/>
                </a:lnTo>
                <a:close/>
                <a:moveTo>
                  <a:pt x="5542986" y="1557958"/>
                </a:moveTo>
                <a:lnTo>
                  <a:pt x="5069790" y="2031167"/>
                </a:lnTo>
                <a:lnTo>
                  <a:pt x="5538694" y="2500070"/>
                </a:lnTo>
                <a:lnTo>
                  <a:pt x="5599302" y="2500070"/>
                </a:lnTo>
                <a:lnTo>
                  <a:pt x="6068206" y="2031166"/>
                </a:lnTo>
                <a:lnTo>
                  <a:pt x="5595011" y="1557958"/>
                </a:lnTo>
                <a:close/>
                <a:moveTo>
                  <a:pt x="4492305" y="1557958"/>
                </a:moveTo>
                <a:lnTo>
                  <a:pt x="4019109" y="2031168"/>
                </a:lnTo>
                <a:lnTo>
                  <a:pt x="4488010" y="2500070"/>
                </a:lnTo>
                <a:lnTo>
                  <a:pt x="4548620" y="2500070"/>
                </a:lnTo>
                <a:lnTo>
                  <a:pt x="5017539" y="2031167"/>
                </a:lnTo>
                <a:lnTo>
                  <a:pt x="4544326" y="1557958"/>
                </a:lnTo>
                <a:close/>
                <a:moveTo>
                  <a:pt x="7644337" y="1557958"/>
                </a:moveTo>
                <a:lnTo>
                  <a:pt x="7171129" y="2031167"/>
                </a:lnTo>
                <a:lnTo>
                  <a:pt x="7640044" y="2500070"/>
                </a:lnTo>
                <a:lnTo>
                  <a:pt x="7700653" y="2500070"/>
                </a:lnTo>
                <a:lnTo>
                  <a:pt x="8169569" y="2031167"/>
                </a:lnTo>
                <a:lnTo>
                  <a:pt x="7696361" y="1557958"/>
                </a:lnTo>
                <a:close/>
                <a:moveTo>
                  <a:pt x="6593656" y="1557958"/>
                </a:moveTo>
                <a:lnTo>
                  <a:pt x="6120450" y="2031165"/>
                </a:lnTo>
                <a:lnTo>
                  <a:pt x="6589366" y="2500070"/>
                </a:lnTo>
                <a:lnTo>
                  <a:pt x="6649970" y="2500070"/>
                </a:lnTo>
                <a:lnTo>
                  <a:pt x="7118885" y="2031167"/>
                </a:lnTo>
                <a:lnTo>
                  <a:pt x="6645676" y="1557958"/>
                </a:lnTo>
                <a:close/>
                <a:moveTo>
                  <a:pt x="9745703" y="1557958"/>
                </a:moveTo>
                <a:lnTo>
                  <a:pt x="9272494" y="2031167"/>
                </a:lnTo>
                <a:lnTo>
                  <a:pt x="9741408" y="2500070"/>
                </a:lnTo>
                <a:lnTo>
                  <a:pt x="9802016" y="2500070"/>
                </a:lnTo>
                <a:lnTo>
                  <a:pt x="10270931" y="2031167"/>
                </a:lnTo>
                <a:lnTo>
                  <a:pt x="9797723" y="1557958"/>
                </a:lnTo>
                <a:close/>
                <a:moveTo>
                  <a:pt x="8695019" y="1557958"/>
                </a:moveTo>
                <a:lnTo>
                  <a:pt x="8221812" y="2031166"/>
                </a:lnTo>
                <a:lnTo>
                  <a:pt x="8690730" y="2500070"/>
                </a:lnTo>
                <a:lnTo>
                  <a:pt x="8751334" y="2500070"/>
                </a:lnTo>
                <a:lnTo>
                  <a:pt x="9220250" y="2031166"/>
                </a:lnTo>
                <a:lnTo>
                  <a:pt x="8747043" y="1557958"/>
                </a:lnTo>
                <a:close/>
                <a:moveTo>
                  <a:pt x="10796383" y="1557958"/>
                </a:moveTo>
                <a:lnTo>
                  <a:pt x="10323175" y="2031166"/>
                </a:lnTo>
                <a:lnTo>
                  <a:pt x="10792091" y="2500070"/>
                </a:lnTo>
                <a:lnTo>
                  <a:pt x="10852696" y="2500070"/>
                </a:lnTo>
                <a:lnTo>
                  <a:pt x="11321614" y="2031164"/>
                </a:lnTo>
                <a:lnTo>
                  <a:pt x="10848409" y="1557958"/>
                </a:lnTo>
                <a:close/>
                <a:moveTo>
                  <a:pt x="783781" y="1447135"/>
                </a:moveTo>
                <a:lnTo>
                  <a:pt x="894606" y="1447135"/>
                </a:lnTo>
                <a:lnTo>
                  <a:pt x="894606" y="1557959"/>
                </a:lnTo>
                <a:lnTo>
                  <a:pt x="783781" y="1557959"/>
                </a:lnTo>
                <a:close/>
                <a:moveTo>
                  <a:pt x="1834586" y="1447134"/>
                </a:moveTo>
                <a:lnTo>
                  <a:pt x="1945411" y="1447134"/>
                </a:lnTo>
                <a:lnTo>
                  <a:pt x="1945411" y="1557959"/>
                </a:lnTo>
                <a:lnTo>
                  <a:pt x="1834586" y="1557959"/>
                </a:lnTo>
                <a:close/>
                <a:moveTo>
                  <a:pt x="4987002" y="1447134"/>
                </a:moveTo>
                <a:lnTo>
                  <a:pt x="5097832" y="1447134"/>
                </a:lnTo>
                <a:lnTo>
                  <a:pt x="5097832" y="1557958"/>
                </a:lnTo>
                <a:lnTo>
                  <a:pt x="4987002" y="1557958"/>
                </a:lnTo>
                <a:close/>
                <a:moveTo>
                  <a:pt x="3936204" y="1447134"/>
                </a:moveTo>
                <a:lnTo>
                  <a:pt x="4047028" y="1447134"/>
                </a:lnTo>
                <a:lnTo>
                  <a:pt x="4047028" y="1557959"/>
                </a:lnTo>
                <a:lnTo>
                  <a:pt x="3936204" y="1557959"/>
                </a:lnTo>
                <a:close/>
                <a:moveTo>
                  <a:pt x="2885398" y="1447134"/>
                </a:moveTo>
                <a:lnTo>
                  <a:pt x="2996224" y="1447134"/>
                </a:lnTo>
                <a:lnTo>
                  <a:pt x="2996224" y="1557959"/>
                </a:lnTo>
                <a:lnTo>
                  <a:pt x="2885398" y="1557959"/>
                </a:lnTo>
                <a:close/>
                <a:moveTo>
                  <a:pt x="6037801" y="1447133"/>
                </a:moveTo>
                <a:lnTo>
                  <a:pt x="6148626" y="1447133"/>
                </a:lnTo>
                <a:lnTo>
                  <a:pt x="6148626" y="1557958"/>
                </a:lnTo>
                <a:lnTo>
                  <a:pt x="6037801" y="1557958"/>
                </a:lnTo>
                <a:close/>
                <a:moveTo>
                  <a:pt x="9190225" y="1447133"/>
                </a:moveTo>
                <a:lnTo>
                  <a:pt x="9301050" y="1447133"/>
                </a:lnTo>
                <a:lnTo>
                  <a:pt x="9301050" y="1557958"/>
                </a:lnTo>
                <a:lnTo>
                  <a:pt x="9190225" y="1557958"/>
                </a:lnTo>
                <a:close/>
                <a:moveTo>
                  <a:pt x="8139417" y="1447133"/>
                </a:moveTo>
                <a:lnTo>
                  <a:pt x="8250242" y="1447133"/>
                </a:lnTo>
                <a:lnTo>
                  <a:pt x="8250242" y="1557958"/>
                </a:lnTo>
                <a:lnTo>
                  <a:pt x="8139417" y="1557958"/>
                </a:lnTo>
                <a:close/>
                <a:moveTo>
                  <a:pt x="7088609" y="1447133"/>
                </a:moveTo>
                <a:lnTo>
                  <a:pt x="7199434" y="1447133"/>
                </a:lnTo>
                <a:lnTo>
                  <a:pt x="7199434" y="1557958"/>
                </a:lnTo>
                <a:lnTo>
                  <a:pt x="7088609" y="1557958"/>
                </a:lnTo>
                <a:close/>
                <a:moveTo>
                  <a:pt x="10241033" y="1447133"/>
                </a:moveTo>
                <a:lnTo>
                  <a:pt x="10351858" y="1447133"/>
                </a:lnTo>
                <a:lnTo>
                  <a:pt x="10351858" y="1557957"/>
                </a:lnTo>
                <a:lnTo>
                  <a:pt x="10241033" y="1557957"/>
                </a:lnTo>
                <a:close/>
                <a:moveTo>
                  <a:pt x="11291841" y="1447133"/>
                </a:moveTo>
                <a:lnTo>
                  <a:pt x="11402666" y="1447133"/>
                </a:lnTo>
                <a:lnTo>
                  <a:pt x="11402666" y="1557957"/>
                </a:lnTo>
                <a:lnTo>
                  <a:pt x="11291841" y="1557957"/>
                </a:lnTo>
                <a:close/>
                <a:moveTo>
                  <a:pt x="2942310" y="1006607"/>
                </a:moveTo>
                <a:lnTo>
                  <a:pt x="2470820" y="1478100"/>
                </a:lnTo>
                <a:lnTo>
                  <a:pt x="2470820" y="1533556"/>
                </a:lnTo>
                <a:lnTo>
                  <a:pt x="2942310" y="2005047"/>
                </a:lnTo>
                <a:lnTo>
                  <a:pt x="3410804" y="1536556"/>
                </a:lnTo>
                <a:lnTo>
                  <a:pt x="3410804" y="1475099"/>
                </a:lnTo>
                <a:close/>
                <a:moveTo>
                  <a:pt x="1891623" y="1006607"/>
                </a:moveTo>
                <a:lnTo>
                  <a:pt x="1420008" y="1478224"/>
                </a:lnTo>
                <a:lnTo>
                  <a:pt x="1420008" y="1533431"/>
                </a:lnTo>
                <a:lnTo>
                  <a:pt x="1891623" y="2005047"/>
                </a:lnTo>
                <a:lnTo>
                  <a:pt x="2359996" y="1536681"/>
                </a:lnTo>
                <a:lnTo>
                  <a:pt x="2359996" y="1474975"/>
                </a:lnTo>
                <a:close/>
                <a:moveTo>
                  <a:pt x="840943" y="1006607"/>
                </a:moveTo>
                <a:lnTo>
                  <a:pt x="369202" y="1478351"/>
                </a:lnTo>
                <a:lnTo>
                  <a:pt x="369202" y="1533303"/>
                </a:lnTo>
                <a:lnTo>
                  <a:pt x="840944" y="2005046"/>
                </a:lnTo>
                <a:lnTo>
                  <a:pt x="1309184" y="1536806"/>
                </a:lnTo>
                <a:lnTo>
                  <a:pt x="1309184" y="1474850"/>
                </a:lnTo>
                <a:close/>
                <a:moveTo>
                  <a:pt x="3992987" y="1006606"/>
                </a:moveTo>
                <a:lnTo>
                  <a:pt x="3521631" y="1477974"/>
                </a:lnTo>
                <a:lnTo>
                  <a:pt x="3521631" y="1533680"/>
                </a:lnTo>
                <a:lnTo>
                  <a:pt x="3992986" y="2005046"/>
                </a:lnTo>
                <a:lnTo>
                  <a:pt x="4461598" y="1536423"/>
                </a:lnTo>
                <a:lnTo>
                  <a:pt x="4461598" y="1475230"/>
                </a:lnTo>
                <a:close/>
                <a:moveTo>
                  <a:pt x="6094326" y="1006605"/>
                </a:moveTo>
                <a:lnTo>
                  <a:pt x="5623230" y="1477714"/>
                </a:lnTo>
                <a:lnTo>
                  <a:pt x="5623230" y="1533934"/>
                </a:lnTo>
                <a:lnTo>
                  <a:pt x="6094328" y="2005044"/>
                </a:lnTo>
                <a:lnTo>
                  <a:pt x="6563205" y="1536166"/>
                </a:lnTo>
                <a:lnTo>
                  <a:pt x="6563205" y="1475487"/>
                </a:lnTo>
                <a:close/>
                <a:moveTo>
                  <a:pt x="9246371" y="1006604"/>
                </a:moveTo>
                <a:lnTo>
                  <a:pt x="8775646" y="1477332"/>
                </a:lnTo>
                <a:lnTo>
                  <a:pt x="8775646" y="1534319"/>
                </a:lnTo>
                <a:lnTo>
                  <a:pt x="9246371" y="2005045"/>
                </a:lnTo>
                <a:lnTo>
                  <a:pt x="9715629" y="1535786"/>
                </a:lnTo>
                <a:lnTo>
                  <a:pt x="9715629" y="1475864"/>
                </a:lnTo>
                <a:close/>
                <a:moveTo>
                  <a:pt x="5043669" y="1006604"/>
                </a:moveTo>
                <a:lnTo>
                  <a:pt x="4572422" y="1477843"/>
                </a:lnTo>
                <a:lnTo>
                  <a:pt x="4572422" y="1533811"/>
                </a:lnTo>
                <a:lnTo>
                  <a:pt x="5043664" y="2005045"/>
                </a:lnTo>
                <a:lnTo>
                  <a:pt x="5512407" y="1536296"/>
                </a:lnTo>
                <a:lnTo>
                  <a:pt x="5512407" y="1475351"/>
                </a:lnTo>
                <a:close/>
                <a:moveTo>
                  <a:pt x="11347735" y="1006604"/>
                </a:moveTo>
                <a:lnTo>
                  <a:pt x="10877262" y="1477079"/>
                </a:lnTo>
                <a:lnTo>
                  <a:pt x="10877262" y="1534567"/>
                </a:lnTo>
                <a:lnTo>
                  <a:pt x="11347736" y="2005041"/>
                </a:lnTo>
                <a:lnTo>
                  <a:pt x="11817249" y="1535528"/>
                </a:lnTo>
                <a:lnTo>
                  <a:pt x="11817249" y="1476120"/>
                </a:lnTo>
                <a:close/>
                <a:moveTo>
                  <a:pt x="8195690" y="1006604"/>
                </a:moveTo>
                <a:lnTo>
                  <a:pt x="7724838" y="1477458"/>
                </a:lnTo>
                <a:lnTo>
                  <a:pt x="7724838" y="1534191"/>
                </a:lnTo>
                <a:lnTo>
                  <a:pt x="8195691" y="2005044"/>
                </a:lnTo>
                <a:lnTo>
                  <a:pt x="8664821" y="1535914"/>
                </a:lnTo>
                <a:lnTo>
                  <a:pt x="8664821" y="1475736"/>
                </a:lnTo>
                <a:close/>
                <a:moveTo>
                  <a:pt x="7145009" y="1006604"/>
                </a:moveTo>
                <a:lnTo>
                  <a:pt x="6674030" y="1477584"/>
                </a:lnTo>
                <a:lnTo>
                  <a:pt x="6674030" y="1534069"/>
                </a:lnTo>
                <a:lnTo>
                  <a:pt x="7145007" y="2005046"/>
                </a:lnTo>
                <a:lnTo>
                  <a:pt x="7614013" y="1536039"/>
                </a:lnTo>
                <a:lnTo>
                  <a:pt x="7614013" y="1475610"/>
                </a:lnTo>
                <a:close/>
                <a:moveTo>
                  <a:pt x="10297056" y="1006603"/>
                </a:moveTo>
                <a:lnTo>
                  <a:pt x="9826454" y="1477207"/>
                </a:lnTo>
                <a:lnTo>
                  <a:pt x="9826454" y="1534445"/>
                </a:lnTo>
                <a:lnTo>
                  <a:pt x="10297053" y="2005045"/>
                </a:lnTo>
                <a:lnTo>
                  <a:pt x="10766437" y="1535660"/>
                </a:lnTo>
                <a:lnTo>
                  <a:pt x="10766437" y="1475986"/>
                </a:lnTo>
                <a:close/>
                <a:moveTo>
                  <a:pt x="258361" y="922634"/>
                </a:moveTo>
                <a:lnTo>
                  <a:pt x="369186" y="922634"/>
                </a:lnTo>
                <a:lnTo>
                  <a:pt x="369186" y="1033459"/>
                </a:lnTo>
                <a:lnTo>
                  <a:pt x="258361" y="1033459"/>
                </a:lnTo>
                <a:close/>
                <a:moveTo>
                  <a:pt x="2359977" y="922633"/>
                </a:moveTo>
                <a:lnTo>
                  <a:pt x="2470802" y="922633"/>
                </a:lnTo>
                <a:lnTo>
                  <a:pt x="2470802" y="1033458"/>
                </a:lnTo>
                <a:lnTo>
                  <a:pt x="2359977" y="1033458"/>
                </a:lnTo>
                <a:close/>
                <a:moveTo>
                  <a:pt x="1309169" y="922633"/>
                </a:moveTo>
                <a:lnTo>
                  <a:pt x="1419993" y="922633"/>
                </a:lnTo>
                <a:lnTo>
                  <a:pt x="1419993" y="1033458"/>
                </a:lnTo>
                <a:lnTo>
                  <a:pt x="1309169" y="1033458"/>
                </a:lnTo>
                <a:close/>
                <a:moveTo>
                  <a:pt x="5512398" y="922633"/>
                </a:moveTo>
                <a:lnTo>
                  <a:pt x="5623223" y="922633"/>
                </a:lnTo>
                <a:lnTo>
                  <a:pt x="5623223" y="1033458"/>
                </a:lnTo>
                <a:lnTo>
                  <a:pt x="5512398" y="1033458"/>
                </a:lnTo>
                <a:close/>
                <a:moveTo>
                  <a:pt x="4461591" y="922633"/>
                </a:moveTo>
                <a:lnTo>
                  <a:pt x="4572415" y="922633"/>
                </a:lnTo>
                <a:lnTo>
                  <a:pt x="4572415" y="1033458"/>
                </a:lnTo>
                <a:lnTo>
                  <a:pt x="4461591" y="1033458"/>
                </a:lnTo>
                <a:close/>
                <a:moveTo>
                  <a:pt x="3410785" y="922633"/>
                </a:moveTo>
                <a:lnTo>
                  <a:pt x="3521610" y="922633"/>
                </a:lnTo>
                <a:lnTo>
                  <a:pt x="3521610" y="1033458"/>
                </a:lnTo>
                <a:lnTo>
                  <a:pt x="3410785" y="1033458"/>
                </a:lnTo>
                <a:close/>
                <a:moveTo>
                  <a:pt x="7614013" y="922633"/>
                </a:moveTo>
                <a:lnTo>
                  <a:pt x="7724838" y="922633"/>
                </a:lnTo>
                <a:lnTo>
                  <a:pt x="7724838" y="1033458"/>
                </a:lnTo>
                <a:lnTo>
                  <a:pt x="7614013" y="1033458"/>
                </a:lnTo>
                <a:close/>
                <a:moveTo>
                  <a:pt x="6563205" y="922633"/>
                </a:moveTo>
                <a:lnTo>
                  <a:pt x="6674030" y="922633"/>
                </a:lnTo>
                <a:lnTo>
                  <a:pt x="6674030" y="1033458"/>
                </a:lnTo>
                <a:lnTo>
                  <a:pt x="6563205" y="1033458"/>
                </a:lnTo>
                <a:close/>
                <a:moveTo>
                  <a:pt x="10766437" y="922633"/>
                </a:moveTo>
                <a:lnTo>
                  <a:pt x="10877262" y="922633"/>
                </a:lnTo>
                <a:lnTo>
                  <a:pt x="10877262" y="1033458"/>
                </a:lnTo>
                <a:lnTo>
                  <a:pt x="10766437" y="1033458"/>
                </a:lnTo>
                <a:close/>
                <a:moveTo>
                  <a:pt x="9715629" y="922633"/>
                </a:moveTo>
                <a:lnTo>
                  <a:pt x="9826454" y="922633"/>
                </a:lnTo>
                <a:lnTo>
                  <a:pt x="9826454" y="1033458"/>
                </a:lnTo>
                <a:lnTo>
                  <a:pt x="9715629" y="1033458"/>
                </a:lnTo>
                <a:close/>
                <a:moveTo>
                  <a:pt x="8664821" y="922633"/>
                </a:moveTo>
                <a:lnTo>
                  <a:pt x="8775646" y="922633"/>
                </a:lnTo>
                <a:lnTo>
                  <a:pt x="8775646" y="1033458"/>
                </a:lnTo>
                <a:lnTo>
                  <a:pt x="8664821" y="1033458"/>
                </a:lnTo>
                <a:close/>
                <a:moveTo>
                  <a:pt x="11817249" y="922633"/>
                </a:moveTo>
                <a:lnTo>
                  <a:pt x="11928074" y="922633"/>
                </a:lnTo>
                <a:lnTo>
                  <a:pt x="11928074" y="1033458"/>
                </a:lnTo>
                <a:lnTo>
                  <a:pt x="11817249" y="1033458"/>
                </a:lnTo>
                <a:close/>
                <a:moveTo>
                  <a:pt x="1337485" y="510062"/>
                </a:moveTo>
                <a:lnTo>
                  <a:pt x="867065" y="980486"/>
                </a:lnTo>
                <a:lnTo>
                  <a:pt x="1333712" y="1447134"/>
                </a:lnTo>
                <a:lnTo>
                  <a:pt x="1398855" y="1447134"/>
                </a:lnTo>
                <a:lnTo>
                  <a:pt x="1865501" y="980486"/>
                </a:lnTo>
                <a:lnTo>
                  <a:pt x="1395081" y="510062"/>
                </a:lnTo>
                <a:close/>
                <a:moveTo>
                  <a:pt x="2388173" y="510062"/>
                </a:moveTo>
                <a:lnTo>
                  <a:pt x="1917745" y="980486"/>
                </a:lnTo>
                <a:lnTo>
                  <a:pt x="2384399" y="1447134"/>
                </a:lnTo>
                <a:lnTo>
                  <a:pt x="2449542" y="1447134"/>
                </a:lnTo>
                <a:lnTo>
                  <a:pt x="2916189" y="980486"/>
                </a:lnTo>
                <a:lnTo>
                  <a:pt x="2445767" y="510062"/>
                </a:lnTo>
                <a:close/>
                <a:moveTo>
                  <a:pt x="3438856" y="510062"/>
                </a:moveTo>
                <a:lnTo>
                  <a:pt x="2968432" y="980486"/>
                </a:lnTo>
                <a:lnTo>
                  <a:pt x="3435083" y="1447134"/>
                </a:lnTo>
                <a:lnTo>
                  <a:pt x="3500228" y="1447134"/>
                </a:lnTo>
                <a:lnTo>
                  <a:pt x="3966865" y="980485"/>
                </a:lnTo>
                <a:lnTo>
                  <a:pt x="3496454" y="510062"/>
                </a:lnTo>
                <a:close/>
                <a:moveTo>
                  <a:pt x="4489518" y="510062"/>
                </a:moveTo>
                <a:lnTo>
                  <a:pt x="4019109" y="980485"/>
                </a:lnTo>
                <a:lnTo>
                  <a:pt x="4485744" y="1447134"/>
                </a:lnTo>
                <a:lnTo>
                  <a:pt x="4550887" y="1447134"/>
                </a:lnTo>
                <a:lnTo>
                  <a:pt x="5017543" y="980483"/>
                </a:lnTo>
                <a:lnTo>
                  <a:pt x="4547118" y="510062"/>
                </a:lnTo>
                <a:close/>
                <a:moveTo>
                  <a:pt x="5540201" y="510062"/>
                </a:moveTo>
                <a:lnTo>
                  <a:pt x="5069792" y="980483"/>
                </a:lnTo>
                <a:lnTo>
                  <a:pt x="5536431" y="1447134"/>
                </a:lnTo>
                <a:lnTo>
                  <a:pt x="5601567" y="1447134"/>
                </a:lnTo>
                <a:lnTo>
                  <a:pt x="6068204" y="980484"/>
                </a:lnTo>
                <a:lnTo>
                  <a:pt x="5597797" y="510062"/>
                </a:lnTo>
                <a:close/>
                <a:moveTo>
                  <a:pt x="6590867" y="510062"/>
                </a:moveTo>
                <a:lnTo>
                  <a:pt x="6120447" y="980484"/>
                </a:lnTo>
                <a:lnTo>
                  <a:pt x="6587095" y="1447133"/>
                </a:lnTo>
                <a:lnTo>
                  <a:pt x="6652238" y="1447133"/>
                </a:lnTo>
                <a:lnTo>
                  <a:pt x="7118887" y="980483"/>
                </a:lnTo>
                <a:lnTo>
                  <a:pt x="6648468" y="510062"/>
                </a:lnTo>
                <a:close/>
                <a:moveTo>
                  <a:pt x="7641550" y="510061"/>
                </a:moveTo>
                <a:lnTo>
                  <a:pt x="7171131" y="980482"/>
                </a:lnTo>
                <a:lnTo>
                  <a:pt x="7637780" y="1447133"/>
                </a:lnTo>
                <a:lnTo>
                  <a:pt x="7702919" y="1447133"/>
                </a:lnTo>
                <a:lnTo>
                  <a:pt x="8169568" y="980483"/>
                </a:lnTo>
                <a:lnTo>
                  <a:pt x="7699149" y="510061"/>
                </a:lnTo>
                <a:close/>
                <a:moveTo>
                  <a:pt x="8692232" y="510061"/>
                </a:moveTo>
                <a:lnTo>
                  <a:pt x="8221811" y="980484"/>
                </a:lnTo>
                <a:lnTo>
                  <a:pt x="8688459" y="1447133"/>
                </a:lnTo>
                <a:lnTo>
                  <a:pt x="8753603" y="1447133"/>
                </a:lnTo>
                <a:lnTo>
                  <a:pt x="9220250" y="980484"/>
                </a:lnTo>
                <a:lnTo>
                  <a:pt x="8749829" y="510061"/>
                </a:lnTo>
                <a:close/>
                <a:moveTo>
                  <a:pt x="10793597" y="510061"/>
                </a:moveTo>
                <a:lnTo>
                  <a:pt x="10323178" y="980482"/>
                </a:lnTo>
                <a:lnTo>
                  <a:pt x="10789828" y="1447133"/>
                </a:lnTo>
                <a:lnTo>
                  <a:pt x="10854964" y="1447133"/>
                </a:lnTo>
                <a:lnTo>
                  <a:pt x="11321613" y="980483"/>
                </a:lnTo>
                <a:lnTo>
                  <a:pt x="10851193" y="510061"/>
                </a:lnTo>
                <a:close/>
                <a:moveTo>
                  <a:pt x="9742913" y="510061"/>
                </a:moveTo>
                <a:lnTo>
                  <a:pt x="9272493" y="980483"/>
                </a:lnTo>
                <a:lnTo>
                  <a:pt x="9739141" y="1447133"/>
                </a:lnTo>
                <a:lnTo>
                  <a:pt x="9804283" y="1447133"/>
                </a:lnTo>
                <a:lnTo>
                  <a:pt x="10270933" y="980481"/>
                </a:lnTo>
                <a:lnTo>
                  <a:pt x="9800515" y="510061"/>
                </a:lnTo>
                <a:close/>
                <a:moveTo>
                  <a:pt x="783785" y="399238"/>
                </a:moveTo>
                <a:lnTo>
                  <a:pt x="894609" y="399238"/>
                </a:lnTo>
                <a:lnTo>
                  <a:pt x="894609" y="510062"/>
                </a:lnTo>
                <a:lnTo>
                  <a:pt x="783785" y="510062"/>
                </a:lnTo>
                <a:close/>
                <a:moveTo>
                  <a:pt x="2885401" y="399237"/>
                </a:moveTo>
                <a:lnTo>
                  <a:pt x="2996227" y="399237"/>
                </a:lnTo>
                <a:lnTo>
                  <a:pt x="2996227" y="510062"/>
                </a:lnTo>
                <a:lnTo>
                  <a:pt x="2885401" y="510062"/>
                </a:lnTo>
                <a:close/>
                <a:moveTo>
                  <a:pt x="1834590" y="399237"/>
                </a:moveTo>
                <a:lnTo>
                  <a:pt x="1945415" y="399237"/>
                </a:lnTo>
                <a:lnTo>
                  <a:pt x="1945415" y="510062"/>
                </a:lnTo>
                <a:lnTo>
                  <a:pt x="1834590" y="510062"/>
                </a:lnTo>
                <a:close/>
                <a:moveTo>
                  <a:pt x="3936208" y="399237"/>
                </a:moveTo>
                <a:lnTo>
                  <a:pt x="4047032" y="399237"/>
                </a:lnTo>
                <a:lnTo>
                  <a:pt x="4047032" y="510062"/>
                </a:lnTo>
                <a:lnTo>
                  <a:pt x="3936208" y="510062"/>
                </a:lnTo>
                <a:close/>
                <a:moveTo>
                  <a:pt x="4987004" y="399237"/>
                </a:moveTo>
                <a:lnTo>
                  <a:pt x="5097834" y="399237"/>
                </a:lnTo>
                <a:lnTo>
                  <a:pt x="5097834" y="510062"/>
                </a:lnTo>
                <a:lnTo>
                  <a:pt x="4987004" y="510062"/>
                </a:lnTo>
                <a:close/>
                <a:moveTo>
                  <a:pt x="6037802" y="399237"/>
                </a:moveTo>
                <a:lnTo>
                  <a:pt x="6148626" y="399237"/>
                </a:lnTo>
                <a:lnTo>
                  <a:pt x="6148626" y="510062"/>
                </a:lnTo>
                <a:lnTo>
                  <a:pt x="6037802" y="510062"/>
                </a:lnTo>
                <a:close/>
                <a:moveTo>
                  <a:pt x="7088609" y="399237"/>
                </a:moveTo>
                <a:lnTo>
                  <a:pt x="7199434" y="399237"/>
                </a:lnTo>
                <a:lnTo>
                  <a:pt x="7199434" y="510061"/>
                </a:lnTo>
                <a:lnTo>
                  <a:pt x="7088609" y="510061"/>
                </a:lnTo>
                <a:close/>
                <a:moveTo>
                  <a:pt x="8139417" y="399237"/>
                </a:moveTo>
                <a:lnTo>
                  <a:pt x="8250242" y="399237"/>
                </a:lnTo>
                <a:lnTo>
                  <a:pt x="8250242" y="510061"/>
                </a:lnTo>
                <a:lnTo>
                  <a:pt x="8139417" y="510061"/>
                </a:lnTo>
                <a:close/>
                <a:moveTo>
                  <a:pt x="9190225" y="399236"/>
                </a:moveTo>
                <a:lnTo>
                  <a:pt x="9301050" y="399236"/>
                </a:lnTo>
                <a:lnTo>
                  <a:pt x="9301050" y="510061"/>
                </a:lnTo>
                <a:lnTo>
                  <a:pt x="9190225" y="510061"/>
                </a:lnTo>
                <a:close/>
                <a:moveTo>
                  <a:pt x="10241033" y="399236"/>
                </a:moveTo>
                <a:lnTo>
                  <a:pt x="10351858" y="399236"/>
                </a:lnTo>
                <a:lnTo>
                  <a:pt x="10351858" y="510061"/>
                </a:lnTo>
                <a:lnTo>
                  <a:pt x="10241033" y="510061"/>
                </a:lnTo>
                <a:close/>
                <a:moveTo>
                  <a:pt x="11291841" y="399236"/>
                </a:moveTo>
                <a:lnTo>
                  <a:pt x="11402666" y="399236"/>
                </a:lnTo>
                <a:lnTo>
                  <a:pt x="11402666" y="510061"/>
                </a:lnTo>
                <a:lnTo>
                  <a:pt x="11291841" y="510061"/>
                </a:lnTo>
                <a:close/>
                <a:moveTo>
                  <a:pt x="6138405" y="0"/>
                </a:moveTo>
                <a:lnTo>
                  <a:pt x="6190649" y="0"/>
                </a:lnTo>
                <a:lnTo>
                  <a:pt x="6589887" y="399237"/>
                </a:lnTo>
                <a:lnTo>
                  <a:pt x="6649449" y="399237"/>
                </a:lnTo>
                <a:lnTo>
                  <a:pt x="7048684" y="2"/>
                </a:lnTo>
                <a:lnTo>
                  <a:pt x="7100928" y="2"/>
                </a:lnTo>
                <a:lnTo>
                  <a:pt x="6674030" y="426899"/>
                </a:lnTo>
                <a:lnTo>
                  <a:pt x="6674030" y="483379"/>
                </a:lnTo>
                <a:lnTo>
                  <a:pt x="7145009" y="954361"/>
                </a:lnTo>
                <a:lnTo>
                  <a:pt x="7614013" y="485355"/>
                </a:lnTo>
                <a:lnTo>
                  <a:pt x="7614013" y="424926"/>
                </a:lnTo>
                <a:lnTo>
                  <a:pt x="7189086" y="0"/>
                </a:lnTo>
                <a:lnTo>
                  <a:pt x="7241329" y="0"/>
                </a:lnTo>
                <a:lnTo>
                  <a:pt x="7640566" y="399237"/>
                </a:lnTo>
                <a:lnTo>
                  <a:pt x="7700131" y="399237"/>
                </a:lnTo>
                <a:lnTo>
                  <a:pt x="8099367" y="1"/>
                </a:lnTo>
                <a:lnTo>
                  <a:pt x="8151611" y="1"/>
                </a:lnTo>
                <a:lnTo>
                  <a:pt x="7724838" y="426774"/>
                </a:lnTo>
                <a:lnTo>
                  <a:pt x="7724838" y="483508"/>
                </a:lnTo>
                <a:lnTo>
                  <a:pt x="8195689" y="954363"/>
                </a:lnTo>
                <a:lnTo>
                  <a:pt x="8664821" y="485229"/>
                </a:lnTo>
                <a:lnTo>
                  <a:pt x="8664821" y="425053"/>
                </a:lnTo>
                <a:lnTo>
                  <a:pt x="8239767" y="0"/>
                </a:lnTo>
                <a:lnTo>
                  <a:pt x="8292011" y="0"/>
                </a:lnTo>
                <a:lnTo>
                  <a:pt x="8691248" y="399236"/>
                </a:lnTo>
                <a:lnTo>
                  <a:pt x="8750812" y="399236"/>
                </a:lnTo>
                <a:lnTo>
                  <a:pt x="9150049" y="1"/>
                </a:lnTo>
                <a:lnTo>
                  <a:pt x="9202293" y="1"/>
                </a:lnTo>
                <a:lnTo>
                  <a:pt x="8775646" y="426647"/>
                </a:lnTo>
                <a:lnTo>
                  <a:pt x="8775646" y="483635"/>
                </a:lnTo>
                <a:lnTo>
                  <a:pt x="9246372" y="954363"/>
                </a:lnTo>
                <a:lnTo>
                  <a:pt x="9715629" y="485103"/>
                </a:lnTo>
                <a:lnTo>
                  <a:pt x="9715629" y="425175"/>
                </a:lnTo>
                <a:lnTo>
                  <a:pt x="9290453" y="0"/>
                </a:lnTo>
                <a:lnTo>
                  <a:pt x="9342696" y="0"/>
                </a:lnTo>
                <a:lnTo>
                  <a:pt x="9741934" y="399236"/>
                </a:lnTo>
                <a:lnTo>
                  <a:pt x="9801496" y="399236"/>
                </a:lnTo>
                <a:lnTo>
                  <a:pt x="10200732" y="1"/>
                </a:lnTo>
                <a:lnTo>
                  <a:pt x="10252974" y="1"/>
                </a:lnTo>
                <a:lnTo>
                  <a:pt x="9826454" y="426520"/>
                </a:lnTo>
                <a:lnTo>
                  <a:pt x="9826454" y="483756"/>
                </a:lnTo>
                <a:lnTo>
                  <a:pt x="10297055" y="954360"/>
                </a:lnTo>
                <a:lnTo>
                  <a:pt x="10766437" y="484975"/>
                </a:lnTo>
                <a:lnTo>
                  <a:pt x="10766437" y="425305"/>
                </a:lnTo>
                <a:lnTo>
                  <a:pt x="10341131" y="0"/>
                </a:lnTo>
                <a:lnTo>
                  <a:pt x="10393375" y="0"/>
                </a:lnTo>
                <a:lnTo>
                  <a:pt x="10792612" y="399236"/>
                </a:lnTo>
                <a:lnTo>
                  <a:pt x="10852176" y="399236"/>
                </a:lnTo>
                <a:lnTo>
                  <a:pt x="11251411" y="3"/>
                </a:lnTo>
                <a:lnTo>
                  <a:pt x="11303657" y="3"/>
                </a:lnTo>
                <a:lnTo>
                  <a:pt x="10877262" y="426397"/>
                </a:lnTo>
                <a:lnTo>
                  <a:pt x="10877262" y="483887"/>
                </a:lnTo>
                <a:lnTo>
                  <a:pt x="11347735" y="954362"/>
                </a:lnTo>
                <a:lnTo>
                  <a:pt x="11817249" y="484846"/>
                </a:lnTo>
                <a:lnTo>
                  <a:pt x="11817249" y="425436"/>
                </a:lnTo>
                <a:lnTo>
                  <a:pt x="11391812" y="0"/>
                </a:lnTo>
                <a:lnTo>
                  <a:pt x="11444056" y="0"/>
                </a:lnTo>
                <a:lnTo>
                  <a:pt x="11843293" y="399236"/>
                </a:lnTo>
                <a:lnTo>
                  <a:pt x="11902859" y="399236"/>
                </a:lnTo>
                <a:lnTo>
                  <a:pt x="12191973" y="110123"/>
                </a:lnTo>
                <a:lnTo>
                  <a:pt x="12191973" y="162366"/>
                </a:lnTo>
                <a:lnTo>
                  <a:pt x="11928074" y="426265"/>
                </a:lnTo>
                <a:lnTo>
                  <a:pt x="11928074" y="484017"/>
                </a:lnTo>
                <a:lnTo>
                  <a:pt x="12191974" y="747926"/>
                </a:lnTo>
                <a:lnTo>
                  <a:pt x="12191974" y="800166"/>
                </a:lnTo>
                <a:lnTo>
                  <a:pt x="11901874" y="510061"/>
                </a:lnTo>
                <a:lnTo>
                  <a:pt x="11844278" y="510061"/>
                </a:lnTo>
                <a:lnTo>
                  <a:pt x="11373857" y="980483"/>
                </a:lnTo>
                <a:lnTo>
                  <a:pt x="11840505" y="1447132"/>
                </a:lnTo>
                <a:lnTo>
                  <a:pt x="11905645" y="1447132"/>
                </a:lnTo>
                <a:lnTo>
                  <a:pt x="12191976" y="1160803"/>
                </a:lnTo>
                <a:lnTo>
                  <a:pt x="12191976" y="1213046"/>
                </a:lnTo>
                <a:lnTo>
                  <a:pt x="11928074" y="1476947"/>
                </a:lnTo>
                <a:lnTo>
                  <a:pt x="11928074" y="1534702"/>
                </a:lnTo>
                <a:lnTo>
                  <a:pt x="12191975" y="1798604"/>
                </a:lnTo>
                <a:lnTo>
                  <a:pt x="12191975" y="1850847"/>
                </a:lnTo>
                <a:lnTo>
                  <a:pt x="11899087" y="1557957"/>
                </a:lnTo>
                <a:lnTo>
                  <a:pt x="11847063" y="1557957"/>
                </a:lnTo>
                <a:lnTo>
                  <a:pt x="11373858" y="2031163"/>
                </a:lnTo>
                <a:lnTo>
                  <a:pt x="11842778" y="2500070"/>
                </a:lnTo>
                <a:lnTo>
                  <a:pt x="11903378" y="2500070"/>
                </a:lnTo>
                <a:lnTo>
                  <a:pt x="12191975" y="2211473"/>
                </a:lnTo>
                <a:lnTo>
                  <a:pt x="12191974" y="2263716"/>
                </a:lnTo>
                <a:lnTo>
                  <a:pt x="11928074" y="2527616"/>
                </a:lnTo>
                <a:lnTo>
                  <a:pt x="11928074" y="2585366"/>
                </a:lnTo>
                <a:lnTo>
                  <a:pt x="12191978" y="2849270"/>
                </a:lnTo>
                <a:lnTo>
                  <a:pt x="12191977" y="2901515"/>
                </a:lnTo>
                <a:lnTo>
                  <a:pt x="11901357" y="2610895"/>
                </a:lnTo>
                <a:lnTo>
                  <a:pt x="11844795" y="2610895"/>
                </a:lnTo>
                <a:lnTo>
                  <a:pt x="11373856" y="3081835"/>
                </a:lnTo>
                <a:lnTo>
                  <a:pt x="11843230" y="3551209"/>
                </a:lnTo>
                <a:lnTo>
                  <a:pt x="11902922" y="3551209"/>
                </a:lnTo>
                <a:lnTo>
                  <a:pt x="12191974" y="3262156"/>
                </a:lnTo>
                <a:lnTo>
                  <a:pt x="12191974" y="3314400"/>
                </a:lnTo>
                <a:lnTo>
                  <a:pt x="11928074" y="3578299"/>
                </a:lnTo>
                <a:lnTo>
                  <a:pt x="11928074" y="3636053"/>
                </a:lnTo>
                <a:lnTo>
                  <a:pt x="12191975" y="3899954"/>
                </a:lnTo>
                <a:lnTo>
                  <a:pt x="12191975" y="3952198"/>
                </a:lnTo>
                <a:lnTo>
                  <a:pt x="11901811" y="3662034"/>
                </a:lnTo>
                <a:lnTo>
                  <a:pt x="11844339" y="3662034"/>
                </a:lnTo>
                <a:lnTo>
                  <a:pt x="11373856" y="4132518"/>
                </a:lnTo>
                <a:lnTo>
                  <a:pt x="11813331" y="4571992"/>
                </a:lnTo>
                <a:lnTo>
                  <a:pt x="11761089" y="4571991"/>
                </a:lnTo>
                <a:lnTo>
                  <a:pt x="11347736" y="4158638"/>
                </a:lnTo>
                <a:lnTo>
                  <a:pt x="10934382" y="4571992"/>
                </a:lnTo>
                <a:lnTo>
                  <a:pt x="10882138" y="4571992"/>
                </a:lnTo>
                <a:lnTo>
                  <a:pt x="11321614" y="4132516"/>
                </a:lnTo>
                <a:lnTo>
                  <a:pt x="10851132" y="3662034"/>
                </a:lnTo>
                <a:lnTo>
                  <a:pt x="10793656" y="3662034"/>
                </a:lnTo>
                <a:lnTo>
                  <a:pt x="10323175" y="4132515"/>
                </a:lnTo>
                <a:lnTo>
                  <a:pt x="10762651" y="4571991"/>
                </a:lnTo>
                <a:lnTo>
                  <a:pt x="10710406" y="4571992"/>
                </a:lnTo>
                <a:lnTo>
                  <a:pt x="10297052" y="4158638"/>
                </a:lnTo>
                <a:lnTo>
                  <a:pt x="9883699" y="4571992"/>
                </a:lnTo>
                <a:lnTo>
                  <a:pt x="9831456" y="4571992"/>
                </a:lnTo>
                <a:lnTo>
                  <a:pt x="10270931" y="4132517"/>
                </a:lnTo>
                <a:lnTo>
                  <a:pt x="9800448" y="3662034"/>
                </a:lnTo>
                <a:lnTo>
                  <a:pt x="9742974" y="3662034"/>
                </a:lnTo>
                <a:lnTo>
                  <a:pt x="9272491" y="4132517"/>
                </a:lnTo>
                <a:lnTo>
                  <a:pt x="9711968" y="4571993"/>
                </a:lnTo>
                <a:lnTo>
                  <a:pt x="9659723" y="4571993"/>
                </a:lnTo>
                <a:lnTo>
                  <a:pt x="9246369" y="4158639"/>
                </a:lnTo>
                <a:lnTo>
                  <a:pt x="8833016" y="4571992"/>
                </a:lnTo>
                <a:lnTo>
                  <a:pt x="8780772" y="4571992"/>
                </a:lnTo>
                <a:lnTo>
                  <a:pt x="9220247" y="4132517"/>
                </a:lnTo>
                <a:lnTo>
                  <a:pt x="8749764" y="3662034"/>
                </a:lnTo>
                <a:lnTo>
                  <a:pt x="8692294" y="3662034"/>
                </a:lnTo>
                <a:lnTo>
                  <a:pt x="8221812" y="4132516"/>
                </a:lnTo>
                <a:lnTo>
                  <a:pt x="8661288" y="4571992"/>
                </a:lnTo>
                <a:lnTo>
                  <a:pt x="8609042" y="4571992"/>
                </a:lnTo>
                <a:lnTo>
                  <a:pt x="8195689" y="4158639"/>
                </a:lnTo>
                <a:lnTo>
                  <a:pt x="7782334" y="4571994"/>
                </a:lnTo>
                <a:lnTo>
                  <a:pt x="7730092" y="4571994"/>
                </a:lnTo>
                <a:lnTo>
                  <a:pt x="8169568" y="4132518"/>
                </a:lnTo>
                <a:lnTo>
                  <a:pt x="7699085" y="3662034"/>
                </a:lnTo>
                <a:lnTo>
                  <a:pt x="7641614" y="3662034"/>
                </a:lnTo>
                <a:lnTo>
                  <a:pt x="7171129" y="4132518"/>
                </a:lnTo>
                <a:lnTo>
                  <a:pt x="7610604" y="4571993"/>
                </a:lnTo>
                <a:lnTo>
                  <a:pt x="7558360" y="4571993"/>
                </a:lnTo>
                <a:lnTo>
                  <a:pt x="7145007" y="4158640"/>
                </a:lnTo>
                <a:lnTo>
                  <a:pt x="6731655" y="4571993"/>
                </a:lnTo>
                <a:lnTo>
                  <a:pt x="6679410" y="4571993"/>
                </a:lnTo>
                <a:lnTo>
                  <a:pt x="7118885" y="4132518"/>
                </a:lnTo>
                <a:lnTo>
                  <a:pt x="6648402" y="3662034"/>
                </a:lnTo>
                <a:lnTo>
                  <a:pt x="6590932" y="3662034"/>
                </a:lnTo>
                <a:lnTo>
                  <a:pt x="6120448" y="4132519"/>
                </a:lnTo>
                <a:lnTo>
                  <a:pt x="6559922" y="4571993"/>
                </a:lnTo>
                <a:lnTo>
                  <a:pt x="6507678" y="4571993"/>
                </a:lnTo>
                <a:lnTo>
                  <a:pt x="6094326" y="4158641"/>
                </a:lnTo>
                <a:lnTo>
                  <a:pt x="5680985" y="4571992"/>
                </a:lnTo>
                <a:lnTo>
                  <a:pt x="5628744" y="4571992"/>
                </a:lnTo>
                <a:lnTo>
                  <a:pt x="6068205" y="4132519"/>
                </a:lnTo>
                <a:lnTo>
                  <a:pt x="5597731" y="3662034"/>
                </a:lnTo>
                <a:lnTo>
                  <a:pt x="5540263" y="3662034"/>
                </a:lnTo>
                <a:lnTo>
                  <a:pt x="5069789" y="4132518"/>
                </a:lnTo>
                <a:lnTo>
                  <a:pt x="5509253" y="4571993"/>
                </a:lnTo>
                <a:lnTo>
                  <a:pt x="5457012" y="4571993"/>
                </a:lnTo>
                <a:lnTo>
                  <a:pt x="5043664" y="4158640"/>
                </a:lnTo>
                <a:lnTo>
                  <a:pt x="4630303" y="4571992"/>
                </a:lnTo>
                <a:lnTo>
                  <a:pt x="4578059" y="4571992"/>
                </a:lnTo>
                <a:lnTo>
                  <a:pt x="5017539" y="4132518"/>
                </a:lnTo>
                <a:lnTo>
                  <a:pt x="4547049" y="3662034"/>
                </a:lnTo>
                <a:lnTo>
                  <a:pt x="4489581" y="3662034"/>
                </a:lnTo>
                <a:lnTo>
                  <a:pt x="4019108" y="4132519"/>
                </a:lnTo>
                <a:lnTo>
                  <a:pt x="4458568" y="4571993"/>
                </a:lnTo>
                <a:lnTo>
                  <a:pt x="4406323" y="4571993"/>
                </a:lnTo>
                <a:lnTo>
                  <a:pt x="3992985" y="4158641"/>
                </a:lnTo>
                <a:lnTo>
                  <a:pt x="3579645" y="4571992"/>
                </a:lnTo>
                <a:lnTo>
                  <a:pt x="3527403" y="4571992"/>
                </a:lnTo>
                <a:lnTo>
                  <a:pt x="3966864" y="4132520"/>
                </a:lnTo>
                <a:lnTo>
                  <a:pt x="3496388" y="3662034"/>
                </a:lnTo>
                <a:lnTo>
                  <a:pt x="3438920" y="3662034"/>
                </a:lnTo>
                <a:lnTo>
                  <a:pt x="2968432" y="4132519"/>
                </a:lnTo>
                <a:lnTo>
                  <a:pt x="3407908" y="4571992"/>
                </a:lnTo>
                <a:lnTo>
                  <a:pt x="3355663" y="4571992"/>
                </a:lnTo>
                <a:lnTo>
                  <a:pt x="2942311" y="4158641"/>
                </a:lnTo>
                <a:lnTo>
                  <a:pt x="2528961" y="4571991"/>
                </a:lnTo>
                <a:lnTo>
                  <a:pt x="2476717" y="4571991"/>
                </a:lnTo>
                <a:lnTo>
                  <a:pt x="2916189" y="4132519"/>
                </a:lnTo>
                <a:lnTo>
                  <a:pt x="2445706" y="3662034"/>
                </a:lnTo>
                <a:lnTo>
                  <a:pt x="2388237" y="3662034"/>
                </a:lnTo>
                <a:lnTo>
                  <a:pt x="1917745" y="4132520"/>
                </a:lnTo>
                <a:lnTo>
                  <a:pt x="2357225" y="4571992"/>
                </a:lnTo>
                <a:lnTo>
                  <a:pt x="2304981" y="4571993"/>
                </a:lnTo>
                <a:lnTo>
                  <a:pt x="1891623" y="4158642"/>
                </a:lnTo>
                <a:lnTo>
                  <a:pt x="1478275" y="4571991"/>
                </a:lnTo>
                <a:lnTo>
                  <a:pt x="1426031" y="4571991"/>
                </a:lnTo>
                <a:lnTo>
                  <a:pt x="1865501" y="4132520"/>
                </a:lnTo>
                <a:lnTo>
                  <a:pt x="1395017" y="3662034"/>
                </a:lnTo>
                <a:lnTo>
                  <a:pt x="1337551" y="3662034"/>
                </a:lnTo>
                <a:lnTo>
                  <a:pt x="867066" y="4132521"/>
                </a:lnTo>
                <a:lnTo>
                  <a:pt x="1306536" y="4571992"/>
                </a:lnTo>
                <a:lnTo>
                  <a:pt x="1254292" y="4571992"/>
                </a:lnTo>
                <a:lnTo>
                  <a:pt x="840944" y="4158643"/>
                </a:lnTo>
                <a:lnTo>
                  <a:pt x="427595" y="4571993"/>
                </a:lnTo>
                <a:lnTo>
                  <a:pt x="375351" y="4571993"/>
                </a:lnTo>
                <a:lnTo>
                  <a:pt x="814822" y="4132521"/>
                </a:lnTo>
                <a:lnTo>
                  <a:pt x="344336" y="3662034"/>
                </a:lnTo>
                <a:lnTo>
                  <a:pt x="286870" y="3662034"/>
                </a:lnTo>
                <a:lnTo>
                  <a:pt x="5" y="3948900"/>
                </a:lnTo>
                <a:lnTo>
                  <a:pt x="5" y="3896656"/>
                </a:lnTo>
                <a:lnTo>
                  <a:pt x="258369" y="3638291"/>
                </a:lnTo>
                <a:lnTo>
                  <a:pt x="258369" y="3576066"/>
                </a:lnTo>
                <a:lnTo>
                  <a:pt x="1" y="3317698"/>
                </a:lnTo>
                <a:lnTo>
                  <a:pt x="1" y="3265454"/>
                </a:lnTo>
                <a:lnTo>
                  <a:pt x="285756" y="3551209"/>
                </a:lnTo>
                <a:lnTo>
                  <a:pt x="345451" y="3551209"/>
                </a:lnTo>
                <a:lnTo>
                  <a:pt x="814822" y="3081838"/>
                </a:lnTo>
                <a:lnTo>
                  <a:pt x="343880" y="2610895"/>
                </a:lnTo>
                <a:lnTo>
                  <a:pt x="287328" y="2610895"/>
                </a:lnTo>
                <a:lnTo>
                  <a:pt x="6" y="2898217"/>
                </a:lnTo>
                <a:lnTo>
                  <a:pt x="6" y="2845973"/>
                </a:lnTo>
                <a:lnTo>
                  <a:pt x="258373" y="2587605"/>
                </a:lnTo>
                <a:lnTo>
                  <a:pt x="258373" y="2525388"/>
                </a:lnTo>
                <a:lnTo>
                  <a:pt x="1" y="2267015"/>
                </a:lnTo>
                <a:lnTo>
                  <a:pt x="0" y="2214770"/>
                </a:lnTo>
                <a:lnTo>
                  <a:pt x="285299" y="2500070"/>
                </a:lnTo>
                <a:lnTo>
                  <a:pt x="345909" y="2500070"/>
                </a:lnTo>
                <a:lnTo>
                  <a:pt x="814822" y="2031167"/>
                </a:lnTo>
                <a:lnTo>
                  <a:pt x="341616" y="1557959"/>
                </a:lnTo>
                <a:lnTo>
                  <a:pt x="289593" y="1557959"/>
                </a:lnTo>
                <a:lnTo>
                  <a:pt x="4" y="1847551"/>
                </a:lnTo>
                <a:lnTo>
                  <a:pt x="4" y="1795307"/>
                </a:lnTo>
                <a:lnTo>
                  <a:pt x="258377" y="1536932"/>
                </a:lnTo>
                <a:lnTo>
                  <a:pt x="258377" y="1474721"/>
                </a:lnTo>
                <a:lnTo>
                  <a:pt x="2" y="1216345"/>
                </a:lnTo>
                <a:lnTo>
                  <a:pt x="2" y="1164102"/>
                </a:lnTo>
                <a:lnTo>
                  <a:pt x="283034" y="1447135"/>
                </a:lnTo>
                <a:lnTo>
                  <a:pt x="348175" y="1447135"/>
                </a:lnTo>
                <a:lnTo>
                  <a:pt x="814821" y="980486"/>
                </a:lnTo>
                <a:lnTo>
                  <a:pt x="344401" y="510062"/>
                </a:lnTo>
                <a:lnTo>
                  <a:pt x="286805" y="510062"/>
                </a:lnTo>
                <a:lnTo>
                  <a:pt x="5" y="796868"/>
                </a:lnTo>
                <a:lnTo>
                  <a:pt x="5" y="744628"/>
                </a:lnTo>
                <a:lnTo>
                  <a:pt x="258382" y="486242"/>
                </a:lnTo>
                <a:lnTo>
                  <a:pt x="258382" y="424043"/>
                </a:lnTo>
                <a:lnTo>
                  <a:pt x="3" y="165664"/>
                </a:lnTo>
                <a:lnTo>
                  <a:pt x="3" y="113420"/>
                </a:lnTo>
                <a:lnTo>
                  <a:pt x="285820" y="399237"/>
                </a:lnTo>
                <a:lnTo>
                  <a:pt x="345386" y="399237"/>
                </a:lnTo>
                <a:lnTo>
                  <a:pt x="744622" y="2"/>
                </a:lnTo>
                <a:lnTo>
                  <a:pt x="796865" y="2"/>
                </a:lnTo>
                <a:lnTo>
                  <a:pt x="369206" y="427661"/>
                </a:lnTo>
                <a:lnTo>
                  <a:pt x="369206" y="482624"/>
                </a:lnTo>
                <a:lnTo>
                  <a:pt x="840943" y="954364"/>
                </a:lnTo>
                <a:lnTo>
                  <a:pt x="1309187" y="486116"/>
                </a:lnTo>
                <a:lnTo>
                  <a:pt x="1309187" y="424169"/>
                </a:lnTo>
                <a:lnTo>
                  <a:pt x="885019" y="0"/>
                </a:lnTo>
                <a:lnTo>
                  <a:pt x="937262" y="0"/>
                </a:lnTo>
                <a:lnTo>
                  <a:pt x="1336499" y="399237"/>
                </a:lnTo>
                <a:lnTo>
                  <a:pt x="1396066" y="399237"/>
                </a:lnTo>
                <a:lnTo>
                  <a:pt x="1795300" y="3"/>
                </a:lnTo>
                <a:lnTo>
                  <a:pt x="1847544" y="3"/>
                </a:lnTo>
                <a:lnTo>
                  <a:pt x="1420012" y="427535"/>
                </a:lnTo>
                <a:lnTo>
                  <a:pt x="1420012" y="482750"/>
                </a:lnTo>
                <a:lnTo>
                  <a:pt x="1891623" y="954365"/>
                </a:lnTo>
                <a:lnTo>
                  <a:pt x="2360001" y="485992"/>
                </a:lnTo>
                <a:lnTo>
                  <a:pt x="2360001" y="424295"/>
                </a:lnTo>
                <a:lnTo>
                  <a:pt x="1935698" y="0"/>
                </a:lnTo>
                <a:lnTo>
                  <a:pt x="1987943" y="0"/>
                </a:lnTo>
                <a:lnTo>
                  <a:pt x="2387187" y="399237"/>
                </a:lnTo>
                <a:lnTo>
                  <a:pt x="2446755" y="399237"/>
                </a:lnTo>
                <a:lnTo>
                  <a:pt x="2845991" y="2"/>
                </a:lnTo>
                <a:lnTo>
                  <a:pt x="2898236" y="2"/>
                </a:lnTo>
                <a:lnTo>
                  <a:pt x="2470825" y="427411"/>
                </a:lnTo>
                <a:lnTo>
                  <a:pt x="2470825" y="482875"/>
                </a:lnTo>
                <a:lnTo>
                  <a:pt x="2942310" y="954365"/>
                </a:lnTo>
                <a:lnTo>
                  <a:pt x="3410809" y="485866"/>
                </a:lnTo>
                <a:lnTo>
                  <a:pt x="3410809" y="424419"/>
                </a:lnTo>
                <a:lnTo>
                  <a:pt x="2986386" y="0"/>
                </a:lnTo>
                <a:lnTo>
                  <a:pt x="3038626" y="0"/>
                </a:lnTo>
                <a:lnTo>
                  <a:pt x="3437870" y="399237"/>
                </a:lnTo>
                <a:lnTo>
                  <a:pt x="3497441" y="399237"/>
                </a:lnTo>
                <a:lnTo>
                  <a:pt x="3896667" y="2"/>
                </a:lnTo>
                <a:lnTo>
                  <a:pt x="3948913" y="2"/>
                </a:lnTo>
                <a:lnTo>
                  <a:pt x="3521637" y="427285"/>
                </a:lnTo>
                <a:lnTo>
                  <a:pt x="3521637" y="483001"/>
                </a:lnTo>
                <a:lnTo>
                  <a:pt x="3992987" y="954364"/>
                </a:lnTo>
                <a:lnTo>
                  <a:pt x="4461599" y="485738"/>
                </a:lnTo>
                <a:lnTo>
                  <a:pt x="4461599" y="424543"/>
                </a:lnTo>
                <a:lnTo>
                  <a:pt x="4037068" y="1"/>
                </a:lnTo>
                <a:lnTo>
                  <a:pt x="4089312" y="1"/>
                </a:lnTo>
                <a:lnTo>
                  <a:pt x="4488534" y="399237"/>
                </a:lnTo>
                <a:lnTo>
                  <a:pt x="4548100" y="399237"/>
                </a:lnTo>
                <a:lnTo>
                  <a:pt x="4947332" y="4"/>
                </a:lnTo>
                <a:lnTo>
                  <a:pt x="4999581" y="4"/>
                </a:lnTo>
                <a:lnTo>
                  <a:pt x="4572422" y="427156"/>
                </a:lnTo>
                <a:lnTo>
                  <a:pt x="4572422" y="483126"/>
                </a:lnTo>
                <a:lnTo>
                  <a:pt x="5043667" y="954362"/>
                </a:lnTo>
                <a:lnTo>
                  <a:pt x="5512409" y="485609"/>
                </a:lnTo>
                <a:lnTo>
                  <a:pt x="5512409" y="424674"/>
                </a:lnTo>
                <a:lnTo>
                  <a:pt x="5087742" y="1"/>
                </a:lnTo>
                <a:lnTo>
                  <a:pt x="5139977" y="1"/>
                </a:lnTo>
                <a:lnTo>
                  <a:pt x="5539215" y="399237"/>
                </a:lnTo>
                <a:lnTo>
                  <a:pt x="5598781" y="399237"/>
                </a:lnTo>
                <a:lnTo>
                  <a:pt x="5998007" y="2"/>
                </a:lnTo>
                <a:lnTo>
                  <a:pt x="6050249" y="2"/>
                </a:lnTo>
                <a:lnTo>
                  <a:pt x="5623232" y="427030"/>
                </a:lnTo>
                <a:lnTo>
                  <a:pt x="5623232" y="483255"/>
                </a:lnTo>
                <a:lnTo>
                  <a:pt x="6094326" y="954363"/>
                </a:lnTo>
                <a:lnTo>
                  <a:pt x="6563205" y="485481"/>
                </a:lnTo>
                <a:lnTo>
                  <a:pt x="6563205" y="4247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sim 4" descr="C:\Users\bilgisayar\Desktop\Tanıtım Sunusu\--24101003_12.jpg--24101003_12"/>
          <p:cNvPicPr>
            <a:picLocks noChangeAspect="1"/>
          </p:cNvPicPr>
          <p:nvPr/>
        </p:nvPicPr>
        <p:blipFill rotWithShape="1">
          <a:blip r:embed="rId1">
            <a:alphaModFix amt="45000"/>
          </a:blip>
          <a:srcRect t="22016" b="22016"/>
          <a:stretch>
            <a:fillRect/>
          </a:stretch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43467" y="643467"/>
            <a:ext cx="7164674" cy="557106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tr-TR" altLang="en-US" sz="5400" spc="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YAŞAM BECERİLERİ PROJESİ</a:t>
            </a:r>
            <a:endParaRPr lang="tr-TR" altLang="en-US" sz="5400" spc="2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451608" y="643467"/>
            <a:ext cx="3096926" cy="557106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/>
              <a:t>Öğrencilerimiz </a:t>
            </a:r>
            <a:r>
              <a:rPr lang="tr-TR" altLang="en-US" sz="2000"/>
              <a:t>Yaşam Becerileri Projesi kapsamında bir çok etkinlik yapmışlardır. </a:t>
            </a:r>
            <a:endParaRPr lang="tr-TR" altLang="en-US" sz="2000"/>
          </a:p>
        </p:txBody>
      </p:sp>
      <p:cxnSp>
        <p:nvCxnSpPr>
          <p:cNvPr id="18" name="Straight Connector 17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8139605" y="1828800"/>
            <a:ext cx="0" cy="3200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250" advTm="5970">
        <p14:switch dir="r"/>
      </p:transition>
    </mc:Choice>
    <mc:Fallback>
      <p:transition spd="slow" advTm="597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024255" y="585470"/>
            <a:ext cx="9719945" cy="1180465"/>
          </a:xfrm>
        </p:spPr>
        <p:txBody>
          <a:bodyPr/>
          <a:lstStyle/>
          <a:p>
            <a:r>
              <a:rPr lang="tr-TR" altLang="en-US" sz="4000" spc="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YAŞAM BECERİLERİ PROJESİ</a:t>
            </a:r>
            <a:endParaRPr lang="tr-TR" altLang="en-US" sz="4000" spc="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9" name="Metin kutusu 8"/>
          <p:cNvSpPr txBox="1"/>
          <p:nvPr/>
        </p:nvSpPr>
        <p:spPr>
          <a:xfrm>
            <a:off x="1024255" y="1899920"/>
            <a:ext cx="8061325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Okulumuzda Yaşam Becerileri Projesi kapsamında yapılan etkinlikler </a:t>
            </a:r>
            <a:endParaRPr lang="tr-T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Resim 7" descr="C:\Users\bilgisayar\Desktop\Tanıtım Sunusu\----24101004_13.jpg----24101004_13"/>
          <p:cNvPicPr>
            <a:picLocks noChangeAspect="1"/>
          </p:cNvPicPr>
          <p:nvPr/>
        </p:nvPicPr>
        <p:blipFill>
          <a:blip r:embed="rId1"/>
          <a:srcRect l="233" r="233"/>
          <a:stretch>
            <a:fillRect/>
          </a:stretch>
        </p:blipFill>
        <p:spPr>
          <a:xfrm>
            <a:off x="6259830" y="2402205"/>
            <a:ext cx="5436870" cy="4096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Resim 7" descr="C:\Users\bilgisayar\Desktop\Tanıtım Sunusu\---24101020_15.jpg---24101020_15"/>
          <p:cNvPicPr>
            <a:picLocks noChangeAspect="1"/>
          </p:cNvPicPr>
          <p:nvPr/>
        </p:nvPicPr>
        <p:blipFill>
          <a:blip r:embed="rId2">
            <a:lum contrast="30000"/>
          </a:blip>
          <a:srcRect t="76" b="76"/>
          <a:stretch>
            <a:fillRect/>
          </a:stretch>
        </p:blipFill>
        <p:spPr>
          <a:xfrm>
            <a:off x="669925" y="2426970"/>
            <a:ext cx="5436870" cy="4071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6000">
        <p15:prstTrans prst="pageCurlDouble"/>
      </p:transition>
    </mc:Choice>
    <mc:Fallback>
      <p:transition spd="slow" advTm="6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2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Freeform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24" y="8"/>
            <a:ext cx="12191978" cy="4571994"/>
          </a:xfrm>
          <a:custGeom>
            <a:avLst/>
            <a:gdLst/>
            <a:ahLst/>
            <a:cxnLst/>
            <a:rect l="l" t="t" r="r" b="b"/>
            <a:pathLst>
              <a:path w="12191978" h="4571994">
                <a:moveTo>
                  <a:pt x="1" y="4316129"/>
                </a:moveTo>
                <a:lnTo>
                  <a:pt x="255863" y="4571991"/>
                </a:lnTo>
                <a:lnTo>
                  <a:pt x="203619" y="4571991"/>
                </a:lnTo>
                <a:lnTo>
                  <a:pt x="1" y="4368373"/>
                </a:lnTo>
                <a:close/>
                <a:moveTo>
                  <a:pt x="12191973" y="4312831"/>
                </a:moveTo>
                <a:lnTo>
                  <a:pt x="12191972" y="4365076"/>
                </a:lnTo>
                <a:lnTo>
                  <a:pt x="11985055" y="4571992"/>
                </a:lnTo>
                <a:lnTo>
                  <a:pt x="11932811" y="4571993"/>
                </a:lnTo>
                <a:close/>
                <a:moveTo>
                  <a:pt x="11817249" y="4076816"/>
                </a:moveTo>
                <a:lnTo>
                  <a:pt x="11928074" y="4076816"/>
                </a:lnTo>
                <a:lnTo>
                  <a:pt x="11928074" y="4187641"/>
                </a:lnTo>
                <a:lnTo>
                  <a:pt x="11817249" y="4187641"/>
                </a:lnTo>
                <a:close/>
                <a:moveTo>
                  <a:pt x="10766437" y="4076816"/>
                </a:moveTo>
                <a:lnTo>
                  <a:pt x="10877262" y="4076816"/>
                </a:lnTo>
                <a:lnTo>
                  <a:pt x="10877262" y="4187641"/>
                </a:lnTo>
                <a:lnTo>
                  <a:pt x="10766437" y="4187641"/>
                </a:lnTo>
                <a:close/>
                <a:moveTo>
                  <a:pt x="9715629" y="4076816"/>
                </a:moveTo>
                <a:lnTo>
                  <a:pt x="9826454" y="4076816"/>
                </a:lnTo>
                <a:lnTo>
                  <a:pt x="9826454" y="4187641"/>
                </a:lnTo>
                <a:lnTo>
                  <a:pt x="9715629" y="4187641"/>
                </a:lnTo>
                <a:close/>
                <a:moveTo>
                  <a:pt x="8664821" y="4076816"/>
                </a:moveTo>
                <a:lnTo>
                  <a:pt x="8775646" y="4076816"/>
                </a:lnTo>
                <a:lnTo>
                  <a:pt x="8775646" y="4187641"/>
                </a:lnTo>
                <a:lnTo>
                  <a:pt x="8664821" y="4187641"/>
                </a:lnTo>
                <a:close/>
                <a:moveTo>
                  <a:pt x="7614013" y="4076816"/>
                </a:moveTo>
                <a:lnTo>
                  <a:pt x="7724838" y="4076816"/>
                </a:lnTo>
                <a:lnTo>
                  <a:pt x="7724838" y="4187641"/>
                </a:lnTo>
                <a:lnTo>
                  <a:pt x="7614013" y="4187641"/>
                </a:lnTo>
                <a:close/>
                <a:moveTo>
                  <a:pt x="6563205" y="4076816"/>
                </a:moveTo>
                <a:lnTo>
                  <a:pt x="6674030" y="4076816"/>
                </a:lnTo>
                <a:lnTo>
                  <a:pt x="6674030" y="4187641"/>
                </a:lnTo>
                <a:lnTo>
                  <a:pt x="6563205" y="4187641"/>
                </a:lnTo>
                <a:close/>
                <a:moveTo>
                  <a:pt x="5512397" y="4076816"/>
                </a:moveTo>
                <a:lnTo>
                  <a:pt x="5623222" y="4076816"/>
                </a:lnTo>
                <a:lnTo>
                  <a:pt x="5623222" y="4187641"/>
                </a:lnTo>
                <a:lnTo>
                  <a:pt x="5512397" y="4187641"/>
                </a:lnTo>
                <a:close/>
                <a:moveTo>
                  <a:pt x="4461589" y="4076816"/>
                </a:moveTo>
                <a:lnTo>
                  <a:pt x="4572414" y="4076816"/>
                </a:lnTo>
                <a:lnTo>
                  <a:pt x="4572414" y="4187641"/>
                </a:lnTo>
                <a:lnTo>
                  <a:pt x="4461589" y="4187641"/>
                </a:lnTo>
                <a:close/>
                <a:moveTo>
                  <a:pt x="3410782" y="4076816"/>
                </a:moveTo>
                <a:lnTo>
                  <a:pt x="3521608" y="4076816"/>
                </a:lnTo>
                <a:lnTo>
                  <a:pt x="3521608" y="4187641"/>
                </a:lnTo>
                <a:lnTo>
                  <a:pt x="3410782" y="4187641"/>
                </a:lnTo>
                <a:close/>
                <a:moveTo>
                  <a:pt x="2359975" y="4076816"/>
                </a:moveTo>
                <a:lnTo>
                  <a:pt x="2470800" y="4076816"/>
                </a:lnTo>
                <a:lnTo>
                  <a:pt x="2470800" y="4187641"/>
                </a:lnTo>
                <a:lnTo>
                  <a:pt x="2359975" y="4187641"/>
                </a:lnTo>
                <a:close/>
                <a:moveTo>
                  <a:pt x="1309167" y="4076816"/>
                </a:moveTo>
                <a:lnTo>
                  <a:pt x="1419992" y="4076816"/>
                </a:lnTo>
                <a:lnTo>
                  <a:pt x="1419992" y="4187641"/>
                </a:lnTo>
                <a:lnTo>
                  <a:pt x="1309167" y="4187641"/>
                </a:lnTo>
                <a:close/>
                <a:moveTo>
                  <a:pt x="258359" y="4076816"/>
                </a:moveTo>
                <a:lnTo>
                  <a:pt x="369184" y="4076816"/>
                </a:lnTo>
                <a:lnTo>
                  <a:pt x="369184" y="4187641"/>
                </a:lnTo>
                <a:lnTo>
                  <a:pt x="258359" y="4187641"/>
                </a:lnTo>
                <a:close/>
                <a:moveTo>
                  <a:pt x="11291841" y="3551209"/>
                </a:moveTo>
                <a:lnTo>
                  <a:pt x="11402666" y="3551209"/>
                </a:lnTo>
                <a:lnTo>
                  <a:pt x="11402666" y="3662034"/>
                </a:lnTo>
                <a:lnTo>
                  <a:pt x="11291841" y="3662034"/>
                </a:lnTo>
                <a:close/>
                <a:moveTo>
                  <a:pt x="10241033" y="3551209"/>
                </a:moveTo>
                <a:lnTo>
                  <a:pt x="10351858" y="3551209"/>
                </a:lnTo>
                <a:lnTo>
                  <a:pt x="10351858" y="3662034"/>
                </a:lnTo>
                <a:lnTo>
                  <a:pt x="10241033" y="3662034"/>
                </a:lnTo>
                <a:close/>
                <a:moveTo>
                  <a:pt x="9190225" y="3551209"/>
                </a:moveTo>
                <a:lnTo>
                  <a:pt x="9301050" y="3551209"/>
                </a:lnTo>
                <a:lnTo>
                  <a:pt x="9301050" y="3662034"/>
                </a:lnTo>
                <a:lnTo>
                  <a:pt x="9190225" y="3662034"/>
                </a:lnTo>
                <a:close/>
                <a:moveTo>
                  <a:pt x="8139417" y="3551209"/>
                </a:moveTo>
                <a:lnTo>
                  <a:pt x="8250242" y="3551209"/>
                </a:lnTo>
                <a:lnTo>
                  <a:pt x="8250242" y="3662034"/>
                </a:lnTo>
                <a:lnTo>
                  <a:pt x="8139417" y="3662034"/>
                </a:lnTo>
                <a:close/>
                <a:moveTo>
                  <a:pt x="7088609" y="3551209"/>
                </a:moveTo>
                <a:lnTo>
                  <a:pt x="7199434" y="3551209"/>
                </a:lnTo>
                <a:lnTo>
                  <a:pt x="7199434" y="3662034"/>
                </a:lnTo>
                <a:lnTo>
                  <a:pt x="7088609" y="3662034"/>
                </a:lnTo>
                <a:close/>
                <a:moveTo>
                  <a:pt x="6037801" y="3551209"/>
                </a:moveTo>
                <a:lnTo>
                  <a:pt x="6148626" y="3551209"/>
                </a:lnTo>
                <a:lnTo>
                  <a:pt x="6148626" y="3662034"/>
                </a:lnTo>
                <a:lnTo>
                  <a:pt x="6037801" y="3662034"/>
                </a:lnTo>
                <a:close/>
                <a:moveTo>
                  <a:pt x="4986998" y="3551209"/>
                </a:moveTo>
                <a:lnTo>
                  <a:pt x="5097826" y="3551209"/>
                </a:lnTo>
                <a:lnTo>
                  <a:pt x="5097826" y="3662034"/>
                </a:lnTo>
                <a:lnTo>
                  <a:pt x="4986998" y="3662034"/>
                </a:lnTo>
                <a:close/>
                <a:moveTo>
                  <a:pt x="3936196" y="3551209"/>
                </a:moveTo>
                <a:lnTo>
                  <a:pt x="4047020" y="3551209"/>
                </a:lnTo>
                <a:lnTo>
                  <a:pt x="4047020" y="3662034"/>
                </a:lnTo>
                <a:lnTo>
                  <a:pt x="3936196" y="3662034"/>
                </a:lnTo>
                <a:close/>
                <a:moveTo>
                  <a:pt x="2885389" y="3551209"/>
                </a:moveTo>
                <a:lnTo>
                  <a:pt x="2996214" y="3551209"/>
                </a:lnTo>
                <a:lnTo>
                  <a:pt x="2996214" y="3662034"/>
                </a:lnTo>
                <a:lnTo>
                  <a:pt x="2885389" y="3662034"/>
                </a:lnTo>
                <a:close/>
                <a:moveTo>
                  <a:pt x="1834579" y="3551209"/>
                </a:moveTo>
                <a:lnTo>
                  <a:pt x="1945404" y="3551209"/>
                </a:lnTo>
                <a:lnTo>
                  <a:pt x="1945404" y="3662034"/>
                </a:lnTo>
                <a:lnTo>
                  <a:pt x="1834579" y="3662034"/>
                </a:lnTo>
                <a:close/>
                <a:moveTo>
                  <a:pt x="783773" y="3551209"/>
                </a:moveTo>
                <a:lnTo>
                  <a:pt x="894598" y="3551209"/>
                </a:lnTo>
                <a:lnTo>
                  <a:pt x="894598" y="3662034"/>
                </a:lnTo>
                <a:lnTo>
                  <a:pt x="783773" y="3662034"/>
                </a:lnTo>
                <a:close/>
                <a:moveTo>
                  <a:pt x="2942310" y="3107960"/>
                </a:moveTo>
                <a:lnTo>
                  <a:pt x="2470811" y="3579460"/>
                </a:lnTo>
                <a:lnTo>
                  <a:pt x="2470811" y="3634896"/>
                </a:lnTo>
                <a:lnTo>
                  <a:pt x="2942311" y="4106397"/>
                </a:lnTo>
                <a:lnTo>
                  <a:pt x="3410794" y="3637915"/>
                </a:lnTo>
                <a:lnTo>
                  <a:pt x="3410794" y="3576442"/>
                </a:lnTo>
                <a:close/>
                <a:moveTo>
                  <a:pt x="840944" y="3107960"/>
                </a:moveTo>
                <a:lnTo>
                  <a:pt x="369194" y="3579710"/>
                </a:lnTo>
                <a:lnTo>
                  <a:pt x="369194" y="3634648"/>
                </a:lnTo>
                <a:lnTo>
                  <a:pt x="840944" y="4106399"/>
                </a:lnTo>
                <a:lnTo>
                  <a:pt x="1309176" y="3638165"/>
                </a:lnTo>
                <a:lnTo>
                  <a:pt x="1309176" y="3576193"/>
                </a:lnTo>
                <a:close/>
                <a:moveTo>
                  <a:pt x="3992986" y="3107959"/>
                </a:moveTo>
                <a:lnTo>
                  <a:pt x="3521621" y="3579335"/>
                </a:lnTo>
                <a:lnTo>
                  <a:pt x="3521621" y="3635021"/>
                </a:lnTo>
                <a:lnTo>
                  <a:pt x="3992986" y="4106398"/>
                </a:lnTo>
                <a:lnTo>
                  <a:pt x="4461593" y="3637778"/>
                </a:lnTo>
                <a:lnTo>
                  <a:pt x="4461593" y="3576578"/>
                </a:lnTo>
                <a:close/>
                <a:moveTo>
                  <a:pt x="1891624" y="3107959"/>
                </a:moveTo>
                <a:lnTo>
                  <a:pt x="1420001" y="3579584"/>
                </a:lnTo>
                <a:lnTo>
                  <a:pt x="1420001" y="3634774"/>
                </a:lnTo>
                <a:lnTo>
                  <a:pt x="1891623" y="4106397"/>
                </a:lnTo>
                <a:lnTo>
                  <a:pt x="2359987" y="3638040"/>
                </a:lnTo>
                <a:lnTo>
                  <a:pt x="2359987" y="3576315"/>
                </a:lnTo>
                <a:close/>
                <a:moveTo>
                  <a:pt x="8195689" y="3107959"/>
                </a:moveTo>
                <a:lnTo>
                  <a:pt x="7724838" y="3578810"/>
                </a:lnTo>
                <a:lnTo>
                  <a:pt x="7724838" y="3635541"/>
                </a:lnTo>
                <a:lnTo>
                  <a:pt x="8195691" y="4106395"/>
                </a:lnTo>
                <a:lnTo>
                  <a:pt x="8664821" y="3637265"/>
                </a:lnTo>
                <a:lnTo>
                  <a:pt x="8664821" y="3577091"/>
                </a:lnTo>
                <a:close/>
                <a:moveTo>
                  <a:pt x="5043664" y="3107959"/>
                </a:moveTo>
                <a:lnTo>
                  <a:pt x="4572419" y="3579197"/>
                </a:lnTo>
                <a:lnTo>
                  <a:pt x="4572419" y="3635159"/>
                </a:lnTo>
                <a:lnTo>
                  <a:pt x="5043662" y="4106396"/>
                </a:lnTo>
                <a:lnTo>
                  <a:pt x="5512402" y="3637650"/>
                </a:lnTo>
                <a:lnTo>
                  <a:pt x="5512402" y="3576704"/>
                </a:lnTo>
                <a:close/>
                <a:moveTo>
                  <a:pt x="6094326" y="3107958"/>
                </a:moveTo>
                <a:lnTo>
                  <a:pt x="5623226" y="3579070"/>
                </a:lnTo>
                <a:lnTo>
                  <a:pt x="5623226" y="3635285"/>
                </a:lnTo>
                <a:lnTo>
                  <a:pt x="6094326" y="4106397"/>
                </a:lnTo>
                <a:lnTo>
                  <a:pt x="6563205" y="3637518"/>
                </a:lnTo>
                <a:lnTo>
                  <a:pt x="6563205" y="3576837"/>
                </a:lnTo>
                <a:close/>
                <a:moveTo>
                  <a:pt x="9246372" y="3107957"/>
                </a:moveTo>
                <a:lnTo>
                  <a:pt x="8775646" y="3578683"/>
                </a:lnTo>
                <a:lnTo>
                  <a:pt x="8775646" y="3635671"/>
                </a:lnTo>
                <a:lnTo>
                  <a:pt x="9246369" y="4106395"/>
                </a:lnTo>
                <a:lnTo>
                  <a:pt x="9715629" y="3637135"/>
                </a:lnTo>
                <a:lnTo>
                  <a:pt x="9715629" y="3577215"/>
                </a:lnTo>
                <a:close/>
                <a:moveTo>
                  <a:pt x="7145009" y="3107957"/>
                </a:moveTo>
                <a:lnTo>
                  <a:pt x="6674030" y="3578936"/>
                </a:lnTo>
                <a:lnTo>
                  <a:pt x="6674030" y="3635418"/>
                </a:lnTo>
                <a:lnTo>
                  <a:pt x="7145007" y="4106396"/>
                </a:lnTo>
                <a:lnTo>
                  <a:pt x="7614013" y="3637390"/>
                </a:lnTo>
                <a:lnTo>
                  <a:pt x="7614013" y="3576961"/>
                </a:lnTo>
                <a:close/>
                <a:moveTo>
                  <a:pt x="11347734" y="3107957"/>
                </a:moveTo>
                <a:lnTo>
                  <a:pt x="10877262" y="3578428"/>
                </a:lnTo>
                <a:lnTo>
                  <a:pt x="10877262" y="3635922"/>
                </a:lnTo>
                <a:lnTo>
                  <a:pt x="11347735" y="4106396"/>
                </a:lnTo>
                <a:lnTo>
                  <a:pt x="11817249" y="3636882"/>
                </a:lnTo>
                <a:lnTo>
                  <a:pt x="11817249" y="3577472"/>
                </a:lnTo>
                <a:close/>
                <a:moveTo>
                  <a:pt x="10297053" y="3107955"/>
                </a:moveTo>
                <a:lnTo>
                  <a:pt x="9826454" y="3578554"/>
                </a:lnTo>
                <a:lnTo>
                  <a:pt x="9826454" y="3635794"/>
                </a:lnTo>
                <a:lnTo>
                  <a:pt x="10297054" y="4106394"/>
                </a:lnTo>
                <a:lnTo>
                  <a:pt x="10766437" y="3637011"/>
                </a:lnTo>
                <a:lnTo>
                  <a:pt x="10766437" y="3577339"/>
                </a:lnTo>
                <a:close/>
                <a:moveTo>
                  <a:pt x="11817249" y="3027334"/>
                </a:moveTo>
                <a:lnTo>
                  <a:pt x="11928074" y="3027334"/>
                </a:lnTo>
                <a:lnTo>
                  <a:pt x="11928074" y="3138159"/>
                </a:lnTo>
                <a:lnTo>
                  <a:pt x="11817249" y="3138159"/>
                </a:lnTo>
                <a:close/>
                <a:moveTo>
                  <a:pt x="10766437" y="3027334"/>
                </a:moveTo>
                <a:lnTo>
                  <a:pt x="10877262" y="3027334"/>
                </a:lnTo>
                <a:lnTo>
                  <a:pt x="10877262" y="3138159"/>
                </a:lnTo>
                <a:lnTo>
                  <a:pt x="10766437" y="3138159"/>
                </a:lnTo>
                <a:close/>
                <a:moveTo>
                  <a:pt x="9715629" y="3027334"/>
                </a:moveTo>
                <a:lnTo>
                  <a:pt x="9826454" y="3027334"/>
                </a:lnTo>
                <a:lnTo>
                  <a:pt x="9826454" y="3138159"/>
                </a:lnTo>
                <a:lnTo>
                  <a:pt x="9715629" y="3138159"/>
                </a:lnTo>
                <a:close/>
                <a:moveTo>
                  <a:pt x="8664821" y="3027334"/>
                </a:moveTo>
                <a:lnTo>
                  <a:pt x="8775646" y="3027334"/>
                </a:lnTo>
                <a:lnTo>
                  <a:pt x="8775646" y="3138159"/>
                </a:lnTo>
                <a:lnTo>
                  <a:pt x="8664821" y="3138159"/>
                </a:lnTo>
                <a:close/>
                <a:moveTo>
                  <a:pt x="7614013" y="3027334"/>
                </a:moveTo>
                <a:lnTo>
                  <a:pt x="7724838" y="3027334"/>
                </a:lnTo>
                <a:lnTo>
                  <a:pt x="7724838" y="3138159"/>
                </a:lnTo>
                <a:lnTo>
                  <a:pt x="7614013" y="3138159"/>
                </a:lnTo>
                <a:close/>
                <a:moveTo>
                  <a:pt x="6563205" y="3027334"/>
                </a:moveTo>
                <a:lnTo>
                  <a:pt x="6674030" y="3027334"/>
                </a:lnTo>
                <a:lnTo>
                  <a:pt x="6674030" y="3138159"/>
                </a:lnTo>
                <a:lnTo>
                  <a:pt x="6563205" y="3138159"/>
                </a:lnTo>
                <a:close/>
                <a:moveTo>
                  <a:pt x="5512400" y="3027334"/>
                </a:moveTo>
                <a:lnTo>
                  <a:pt x="5623225" y="3027334"/>
                </a:lnTo>
                <a:lnTo>
                  <a:pt x="5623225" y="3138159"/>
                </a:lnTo>
                <a:lnTo>
                  <a:pt x="5512400" y="3138159"/>
                </a:lnTo>
                <a:close/>
                <a:moveTo>
                  <a:pt x="4461592" y="3027334"/>
                </a:moveTo>
                <a:lnTo>
                  <a:pt x="4572417" y="3027334"/>
                </a:lnTo>
                <a:lnTo>
                  <a:pt x="4572417" y="3138159"/>
                </a:lnTo>
                <a:lnTo>
                  <a:pt x="4461592" y="3138159"/>
                </a:lnTo>
                <a:close/>
                <a:moveTo>
                  <a:pt x="3410790" y="3027334"/>
                </a:moveTo>
                <a:lnTo>
                  <a:pt x="3521616" y="3027334"/>
                </a:lnTo>
                <a:lnTo>
                  <a:pt x="3521616" y="3138159"/>
                </a:lnTo>
                <a:lnTo>
                  <a:pt x="3410790" y="3138159"/>
                </a:lnTo>
                <a:close/>
                <a:moveTo>
                  <a:pt x="2359982" y="3027334"/>
                </a:moveTo>
                <a:lnTo>
                  <a:pt x="2470807" y="3027334"/>
                </a:lnTo>
                <a:lnTo>
                  <a:pt x="2470807" y="3138159"/>
                </a:lnTo>
                <a:lnTo>
                  <a:pt x="2359982" y="3138159"/>
                </a:lnTo>
                <a:close/>
                <a:moveTo>
                  <a:pt x="1309173" y="3027334"/>
                </a:moveTo>
                <a:lnTo>
                  <a:pt x="1419997" y="3027334"/>
                </a:lnTo>
                <a:lnTo>
                  <a:pt x="1419997" y="3138159"/>
                </a:lnTo>
                <a:lnTo>
                  <a:pt x="1309173" y="3138159"/>
                </a:lnTo>
                <a:close/>
                <a:moveTo>
                  <a:pt x="258365" y="3027334"/>
                </a:moveTo>
                <a:lnTo>
                  <a:pt x="369190" y="3027334"/>
                </a:lnTo>
                <a:lnTo>
                  <a:pt x="369190" y="3138159"/>
                </a:lnTo>
                <a:lnTo>
                  <a:pt x="258365" y="3138159"/>
                </a:lnTo>
                <a:close/>
                <a:moveTo>
                  <a:pt x="10794114" y="2610895"/>
                </a:moveTo>
                <a:lnTo>
                  <a:pt x="10323174" y="3081834"/>
                </a:lnTo>
                <a:lnTo>
                  <a:pt x="10792548" y="3551209"/>
                </a:lnTo>
                <a:lnTo>
                  <a:pt x="10852239" y="3551209"/>
                </a:lnTo>
                <a:lnTo>
                  <a:pt x="11321612" y="3081835"/>
                </a:lnTo>
                <a:lnTo>
                  <a:pt x="10850672" y="2610895"/>
                </a:lnTo>
                <a:close/>
                <a:moveTo>
                  <a:pt x="9743434" y="2610895"/>
                </a:moveTo>
                <a:lnTo>
                  <a:pt x="9272494" y="3081834"/>
                </a:lnTo>
                <a:lnTo>
                  <a:pt x="9741869" y="3551209"/>
                </a:lnTo>
                <a:lnTo>
                  <a:pt x="9801555" y="3551209"/>
                </a:lnTo>
                <a:lnTo>
                  <a:pt x="10270931" y="3081833"/>
                </a:lnTo>
                <a:lnTo>
                  <a:pt x="9799992" y="2610895"/>
                </a:lnTo>
                <a:close/>
                <a:moveTo>
                  <a:pt x="8692754" y="2610895"/>
                </a:moveTo>
                <a:lnTo>
                  <a:pt x="8221811" y="3081837"/>
                </a:lnTo>
                <a:lnTo>
                  <a:pt x="8691183" y="3551209"/>
                </a:lnTo>
                <a:lnTo>
                  <a:pt x="8750876" y="3551209"/>
                </a:lnTo>
                <a:lnTo>
                  <a:pt x="9220250" y="3081835"/>
                </a:lnTo>
                <a:lnTo>
                  <a:pt x="8749310" y="2610895"/>
                </a:lnTo>
                <a:close/>
                <a:moveTo>
                  <a:pt x="7642070" y="2610895"/>
                </a:moveTo>
                <a:lnTo>
                  <a:pt x="7171131" y="3081835"/>
                </a:lnTo>
                <a:lnTo>
                  <a:pt x="7640505" y="3551209"/>
                </a:lnTo>
                <a:lnTo>
                  <a:pt x="7700194" y="3551209"/>
                </a:lnTo>
                <a:lnTo>
                  <a:pt x="8169567" y="3081836"/>
                </a:lnTo>
                <a:lnTo>
                  <a:pt x="7698625" y="2610895"/>
                </a:lnTo>
                <a:close/>
                <a:moveTo>
                  <a:pt x="6591389" y="2610895"/>
                </a:moveTo>
                <a:lnTo>
                  <a:pt x="6120448" y="3081836"/>
                </a:lnTo>
                <a:lnTo>
                  <a:pt x="6589820" y="3551209"/>
                </a:lnTo>
                <a:lnTo>
                  <a:pt x="6649514" y="3551209"/>
                </a:lnTo>
                <a:lnTo>
                  <a:pt x="7118887" y="3081836"/>
                </a:lnTo>
                <a:lnTo>
                  <a:pt x="6647947" y="2610895"/>
                </a:lnTo>
                <a:close/>
                <a:moveTo>
                  <a:pt x="5540722" y="2610895"/>
                </a:moveTo>
                <a:lnTo>
                  <a:pt x="5069790" y="3081837"/>
                </a:lnTo>
                <a:lnTo>
                  <a:pt x="5539152" y="3551209"/>
                </a:lnTo>
                <a:lnTo>
                  <a:pt x="5598843" y="3551209"/>
                </a:lnTo>
                <a:lnTo>
                  <a:pt x="6068204" y="3081836"/>
                </a:lnTo>
                <a:lnTo>
                  <a:pt x="5597274" y="2610895"/>
                </a:lnTo>
                <a:close/>
                <a:moveTo>
                  <a:pt x="4490039" y="2610895"/>
                </a:moveTo>
                <a:lnTo>
                  <a:pt x="4019108" y="3081837"/>
                </a:lnTo>
                <a:lnTo>
                  <a:pt x="4488467" y="3551209"/>
                </a:lnTo>
                <a:lnTo>
                  <a:pt x="4548162" y="3551209"/>
                </a:lnTo>
                <a:lnTo>
                  <a:pt x="5017539" y="3081837"/>
                </a:lnTo>
                <a:lnTo>
                  <a:pt x="4546591" y="2610895"/>
                </a:lnTo>
                <a:close/>
                <a:moveTo>
                  <a:pt x="3439377" y="2610895"/>
                </a:moveTo>
                <a:lnTo>
                  <a:pt x="2968431" y="3081838"/>
                </a:lnTo>
                <a:lnTo>
                  <a:pt x="3437805" y="3551209"/>
                </a:lnTo>
                <a:lnTo>
                  <a:pt x="3497502" y="3551209"/>
                </a:lnTo>
                <a:lnTo>
                  <a:pt x="3966864" y="3081837"/>
                </a:lnTo>
                <a:lnTo>
                  <a:pt x="3495931" y="2610895"/>
                </a:lnTo>
                <a:close/>
                <a:moveTo>
                  <a:pt x="2388695" y="2610895"/>
                </a:moveTo>
                <a:lnTo>
                  <a:pt x="1917746" y="3081837"/>
                </a:lnTo>
                <a:lnTo>
                  <a:pt x="2387125" y="3551209"/>
                </a:lnTo>
                <a:lnTo>
                  <a:pt x="2446819" y="3551209"/>
                </a:lnTo>
                <a:lnTo>
                  <a:pt x="2916188" y="3081838"/>
                </a:lnTo>
                <a:lnTo>
                  <a:pt x="2445246" y="2610895"/>
                </a:lnTo>
                <a:close/>
                <a:moveTo>
                  <a:pt x="1338007" y="2610895"/>
                </a:moveTo>
                <a:lnTo>
                  <a:pt x="867066" y="3081838"/>
                </a:lnTo>
                <a:lnTo>
                  <a:pt x="1336436" y="3551209"/>
                </a:lnTo>
                <a:lnTo>
                  <a:pt x="1396132" y="3551209"/>
                </a:lnTo>
                <a:lnTo>
                  <a:pt x="1865502" y="3081837"/>
                </a:lnTo>
                <a:lnTo>
                  <a:pt x="1394561" y="2610895"/>
                </a:lnTo>
                <a:close/>
                <a:moveTo>
                  <a:pt x="11291841" y="2500070"/>
                </a:moveTo>
                <a:lnTo>
                  <a:pt x="11402666" y="2500070"/>
                </a:lnTo>
                <a:lnTo>
                  <a:pt x="11402666" y="2610895"/>
                </a:lnTo>
                <a:lnTo>
                  <a:pt x="11291841" y="2610895"/>
                </a:lnTo>
                <a:close/>
                <a:moveTo>
                  <a:pt x="10241033" y="2500070"/>
                </a:moveTo>
                <a:lnTo>
                  <a:pt x="10351858" y="2500070"/>
                </a:lnTo>
                <a:lnTo>
                  <a:pt x="10351858" y="2610895"/>
                </a:lnTo>
                <a:lnTo>
                  <a:pt x="10241033" y="2610895"/>
                </a:lnTo>
                <a:close/>
                <a:moveTo>
                  <a:pt x="9190225" y="2500070"/>
                </a:moveTo>
                <a:lnTo>
                  <a:pt x="9301050" y="2500070"/>
                </a:lnTo>
                <a:lnTo>
                  <a:pt x="9301050" y="2610895"/>
                </a:lnTo>
                <a:lnTo>
                  <a:pt x="9190225" y="2610895"/>
                </a:lnTo>
                <a:close/>
                <a:moveTo>
                  <a:pt x="8139417" y="2500070"/>
                </a:moveTo>
                <a:lnTo>
                  <a:pt x="8250242" y="2500070"/>
                </a:lnTo>
                <a:lnTo>
                  <a:pt x="8250242" y="2610895"/>
                </a:lnTo>
                <a:lnTo>
                  <a:pt x="8139417" y="2610895"/>
                </a:lnTo>
                <a:close/>
                <a:moveTo>
                  <a:pt x="7088609" y="2500070"/>
                </a:moveTo>
                <a:lnTo>
                  <a:pt x="7199434" y="2500070"/>
                </a:lnTo>
                <a:lnTo>
                  <a:pt x="7199434" y="2610895"/>
                </a:lnTo>
                <a:lnTo>
                  <a:pt x="7088609" y="2610895"/>
                </a:lnTo>
                <a:close/>
                <a:moveTo>
                  <a:pt x="6037801" y="2500070"/>
                </a:moveTo>
                <a:lnTo>
                  <a:pt x="6148626" y="2500070"/>
                </a:lnTo>
                <a:lnTo>
                  <a:pt x="6148626" y="2610895"/>
                </a:lnTo>
                <a:lnTo>
                  <a:pt x="6037801" y="2610895"/>
                </a:lnTo>
                <a:close/>
                <a:moveTo>
                  <a:pt x="4987000" y="2500070"/>
                </a:moveTo>
                <a:lnTo>
                  <a:pt x="5097829" y="2500070"/>
                </a:lnTo>
                <a:lnTo>
                  <a:pt x="5097829" y="2610895"/>
                </a:lnTo>
                <a:lnTo>
                  <a:pt x="4987000" y="2610895"/>
                </a:lnTo>
                <a:close/>
                <a:moveTo>
                  <a:pt x="3936200" y="2500070"/>
                </a:moveTo>
                <a:lnTo>
                  <a:pt x="4047024" y="2500070"/>
                </a:lnTo>
                <a:lnTo>
                  <a:pt x="4047024" y="2610895"/>
                </a:lnTo>
                <a:lnTo>
                  <a:pt x="3936200" y="2610895"/>
                </a:lnTo>
                <a:close/>
                <a:moveTo>
                  <a:pt x="2885393" y="2500070"/>
                </a:moveTo>
                <a:lnTo>
                  <a:pt x="2996218" y="2500070"/>
                </a:lnTo>
                <a:lnTo>
                  <a:pt x="2996218" y="2610895"/>
                </a:lnTo>
                <a:lnTo>
                  <a:pt x="2885393" y="2610895"/>
                </a:lnTo>
                <a:close/>
                <a:moveTo>
                  <a:pt x="1834583" y="2500070"/>
                </a:moveTo>
                <a:lnTo>
                  <a:pt x="1945408" y="2500070"/>
                </a:lnTo>
                <a:lnTo>
                  <a:pt x="1945408" y="2610895"/>
                </a:lnTo>
                <a:lnTo>
                  <a:pt x="1834583" y="2610895"/>
                </a:lnTo>
                <a:close/>
                <a:moveTo>
                  <a:pt x="783777" y="2500070"/>
                </a:moveTo>
                <a:lnTo>
                  <a:pt x="894602" y="2500070"/>
                </a:lnTo>
                <a:lnTo>
                  <a:pt x="894602" y="2610895"/>
                </a:lnTo>
                <a:lnTo>
                  <a:pt x="783777" y="2610895"/>
                </a:lnTo>
                <a:close/>
                <a:moveTo>
                  <a:pt x="1891623" y="2057291"/>
                </a:moveTo>
                <a:lnTo>
                  <a:pt x="1420005" y="2528898"/>
                </a:lnTo>
                <a:lnTo>
                  <a:pt x="1420005" y="2584095"/>
                </a:lnTo>
                <a:lnTo>
                  <a:pt x="1891624" y="3055715"/>
                </a:lnTo>
                <a:lnTo>
                  <a:pt x="2359991" y="2587356"/>
                </a:lnTo>
                <a:lnTo>
                  <a:pt x="2359991" y="2525640"/>
                </a:lnTo>
                <a:close/>
                <a:moveTo>
                  <a:pt x="2942310" y="2057291"/>
                </a:moveTo>
                <a:lnTo>
                  <a:pt x="2470816" y="2528774"/>
                </a:lnTo>
                <a:lnTo>
                  <a:pt x="2470816" y="2584221"/>
                </a:lnTo>
                <a:lnTo>
                  <a:pt x="2942310" y="3055716"/>
                </a:lnTo>
                <a:lnTo>
                  <a:pt x="3410799" y="2587229"/>
                </a:lnTo>
                <a:lnTo>
                  <a:pt x="3410799" y="2525765"/>
                </a:lnTo>
                <a:close/>
                <a:moveTo>
                  <a:pt x="3992986" y="2057290"/>
                </a:moveTo>
                <a:lnTo>
                  <a:pt x="3521627" y="2528649"/>
                </a:lnTo>
                <a:lnTo>
                  <a:pt x="3521627" y="2584345"/>
                </a:lnTo>
                <a:lnTo>
                  <a:pt x="3992986" y="3055715"/>
                </a:lnTo>
                <a:lnTo>
                  <a:pt x="4461596" y="2587094"/>
                </a:lnTo>
                <a:lnTo>
                  <a:pt x="4461596" y="2525899"/>
                </a:lnTo>
                <a:close/>
                <a:moveTo>
                  <a:pt x="840944" y="2057289"/>
                </a:moveTo>
                <a:lnTo>
                  <a:pt x="369198" y="2529024"/>
                </a:lnTo>
                <a:lnTo>
                  <a:pt x="369198" y="2583969"/>
                </a:lnTo>
                <a:lnTo>
                  <a:pt x="840944" y="3055716"/>
                </a:lnTo>
                <a:lnTo>
                  <a:pt x="1309180" y="2587479"/>
                </a:lnTo>
                <a:lnTo>
                  <a:pt x="1309180" y="2525514"/>
                </a:lnTo>
                <a:close/>
                <a:moveTo>
                  <a:pt x="7145007" y="2057289"/>
                </a:moveTo>
                <a:lnTo>
                  <a:pt x="6674030" y="2528255"/>
                </a:lnTo>
                <a:lnTo>
                  <a:pt x="6674030" y="2584733"/>
                </a:lnTo>
                <a:lnTo>
                  <a:pt x="7145010" y="3055713"/>
                </a:lnTo>
                <a:lnTo>
                  <a:pt x="7614013" y="2586710"/>
                </a:lnTo>
                <a:lnTo>
                  <a:pt x="7614013" y="2526283"/>
                </a:lnTo>
                <a:close/>
                <a:moveTo>
                  <a:pt x="5043664" y="2057289"/>
                </a:moveTo>
                <a:lnTo>
                  <a:pt x="4572421" y="2528513"/>
                </a:lnTo>
                <a:lnTo>
                  <a:pt x="4572421" y="2584480"/>
                </a:lnTo>
                <a:lnTo>
                  <a:pt x="5043664" y="3055715"/>
                </a:lnTo>
                <a:lnTo>
                  <a:pt x="5512404" y="2586968"/>
                </a:lnTo>
                <a:lnTo>
                  <a:pt x="5512404" y="2526024"/>
                </a:lnTo>
                <a:close/>
                <a:moveTo>
                  <a:pt x="10297053" y="2057288"/>
                </a:moveTo>
                <a:lnTo>
                  <a:pt x="9826454" y="2527875"/>
                </a:lnTo>
                <a:lnTo>
                  <a:pt x="9826454" y="2585115"/>
                </a:lnTo>
                <a:lnTo>
                  <a:pt x="10297052" y="3055713"/>
                </a:lnTo>
                <a:lnTo>
                  <a:pt x="10766437" y="2586328"/>
                </a:lnTo>
                <a:lnTo>
                  <a:pt x="10766437" y="2526660"/>
                </a:lnTo>
                <a:close/>
                <a:moveTo>
                  <a:pt x="9246373" y="2057288"/>
                </a:moveTo>
                <a:lnTo>
                  <a:pt x="8775646" y="2528002"/>
                </a:lnTo>
                <a:lnTo>
                  <a:pt x="8775646" y="2584986"/>
                </a:lnTo>
                <a:lnTo>
                  <a:pt x="9246373" y="3055713"/>
                </a:lnTo>
                <a:lnTo>
                  <a:pt x="9715629" y="2586457"/>
                </a:lnTo>
                <a:lnTo>
                  <a:pt x="9715629" y="2526532"/>
                </a:lnTo>
                <a:close/>
                <a:moveTo>
                  <a:pt x="8195690" y="2057288"/>
                </a:moveTo>
                <a:lnTo>
                  <a:pt x="7724838" y="2528128"/>
                </a:lnTo>
                <a:lnTo>
                  <a:pt x="7724838" y="2584864"/>
                </a:lnTo>
                <a:lnTo>
                  <a:pt x="8195689" y="3055714"/>
                </a:lnTo>
                <a:lnTo>
                  <a:pt x="8664821" y="2586582"/>
                </a:lnTo>
                <a:lnTo>
                  <a:pt x="8664821" y="2526406"/>
                </a:lnTo>
                <a:close/>
                <a:moveTo>
                  <a:pt x="6094328" y="2057287"/>
                </a:moveTo>
                <a:lnTo>
                  <a:pt x="5623228" y="2528386"/>
                </a:lnTo>
                <a:lnTo>
                  <a:pt x="5623228" y="2584606"/>
                </a:lnTo>
                <a:lnTo>
                  <a:pt x="6094325" y="3055714"/>
                </a:lnTo>
                <a:lnTo>
                  <a:pt x="6563205" y="2586835"/>
                </a:lnTo>
                <a:lnTo>
                  <a:pt x="6563205" y="2526153"/>
                </a:lnTo>
                <a:close/>
                <a:moveTo>
                  <a:pt x="11347736" y="2057286"/>
                </a:moveTo>
                <a:lnTo>
                  <a:pt x="10877262" y="2527747"/>
                </a:lnTo>
                <a:lnTo>
                  <a:pt x="10877262" y="2585241"/>
                </a:lnTo>
                <a:lnTo>
                  <a:pt x="11347734" y="3055713"/>
                </a:lnTo>
                <a:lnTo>
                  <a:pt x="11817249" y="2586199"/>
                </a:lnTo>
                <a:lnTo>
                  <a:pt x="11817249" y="2526787"/>
                </a:lnTo>
                <a:close/>
                <a:moveTo>
                  <a:pt x="258363" y="1973449"/>
                </a:moveTo>
                <a:lnTo>
                  <a:pt x="369188" y="1973449"/>
                </a:lnTo>
                <a:lnTo>
                  <a:pt x="369188" y="2084274"/>
                </a:lnTo>
                <a:lnTo>
                  <a:pt x="258363" y="2084274"/>
                </a:lnTo>
                <a:close/>
                <a:moveTo>
                  <a:pt x="2359980" y="1973449"/>
                </a:moveTo>
                <a:lnTo>
                  <a:pt x="2470805" y="1973449"/>
                </a:lnTo>
                <a:lnTo>
                  <a:pt x="2470805" y="2084274"/>
                </a:lnTo>
                <a:lnTo>
                  <a:pt x="2359980" y="2084274"/>
                </a:lnTo>
                <a:close/>
                <a:moveTo>
                  <a:pt x="1309171" y="1973449"/>
                </a:moveTo>
                <a:lnTo>
                  <a:pt x="1419995" y="1973449"/>
                </a:lnTo>
                <a:lnTo>
                  <a:pt x="1419995" y="2084274"/>
                </a:lnTo>
                <a:lnTo>
                  <a:pt x="1309171" y="2084274"/>
                </a:lnTo>
                <a:close/>
                <a:moveTo>
                  <a:pt x="4461591" y="1973448"/>
                </a:moveTo>
                <a:lnTo>
                  <a:pt x="4572416" y="1973448"/>
                </a:lnTo>
                <a:lnTo>
                  <a:pt x="4572416" y="2084273"/>
                </a:lnTo>
                <a:lnTo>
                  <a:pt x="4461591" y="2084273"/>
                </a:lnTo>
                <a:close/>
                <a:moveTo>
                  <a:pt x="3410788" y="1973448"/>
                </a:moveTo>
                <a:lnTo>
                  <a:pt x="3521614" y="1973448"/>
                </a:lnTo>
                <a:lnTo>
                  <a:pt x="3521614" y="2084273"/>
                </a:lnTo>
                <a:lnTo>
                  <a:pt x="3410788" y="2084273"/>
                </a:lnTo>
                <a:close/>
                <a:moveTo>
                  <a:pt x="6563205" y="1973448"/>
                </a:moveTo>
                <a:lnTo>
                  <a:pt x="6674030" y="1973448"/>
                </a:lnTo>
                <a:lnTo>
                  <a:pt x="6674030" y="2084273"/>
                </a:lnTo>
                <a:lnTo>
                  <a:pt x="6563205" y="2084273"/>
                </a:lnTo>
                <a:close/>
                <a:moveTo>
                  <a:pt x="5512399" y="1973448"/>
                </a:moveTo>
                <a:lnTo>
                  <a:pt x="5623224" y="1973448"/>
                </a:lnTo>
                <a:lnTo>
                  <a:pt x="5623224" y="2084273"/>
                </a:lnTo>
                <a:lnTo>
                  <a:pt x="5512399" y="2084273"/>
                </a:lnTo>
                <a:close/>
                <a:moveTo>
                  <a:pt x="7614013" y="1973448"/>
                </a:moveTo>
                <a:lnTo>
                  <a:pt x="7724838" y="1973448"/>
                </a:lnTo>
                <a:lnTo>
                  <a:pt x="7724838" y="2084273"/>
                </a:lnTo>
                <a:lnTo>
                  <a:pt x="7614013" y="2084273"/>
                </a:lnTo>
                <a:close/>
                <a:moveTo>
                  <a:pt x="9715629" y="1973448"/>
                </a:moveTo>
                <a:lnTo>
                  <a:pt x="9826454" y="1973448"/>
                </a:lnTo>
                <a:lnTo>
                  <a:pt x="9826454" y="2084273"/>
                </a:lnTo>
                <a:lnTo>
                  <a:pt x="9715629" y="2084273"/>
                </a:lnTo>
                <a:close/>
                <a:moveTo>
                  <a:pt x="8664821" y="1973448"/>
                </a:moveTo>
                <a:lnTo>
                  <a:pt x="8775646" y="1973448"/>
                </a:lnTo>
                <a:lnTo>
                  <a:pt x="8775646" y="2084273"/>
                </a:lnTo>
                <a:lnTo>
                  <a:pt x="8664821" y="2084273"/>
                </a:lnTo>
                <a:close/>
                <a:moveTo>
                  <a:pt x="11817249" y="1973448"/>
                </a:moveTo>
                <a:lnTo>
                  <a:pt x="11928074" y="1973448"/>
                </a:lnTo>
                <a:lnTo>
                  <a:pt x="11928074" y="2084273"/>
                </a:lnTo>
                <a:lnTo>
                  <a:pt x="11817249" y="2084273"/>
                </a:lnTo>
                <a:close/>
                <a:moveTo>
                  <a:pt x="10766437" y="1973448"/>
                </a:moveTo>
                <a:lnTo>
                  <a:pt x="10877262" y="1973448"/>
                </a:lnTo>
                <a:lnTo>
                  <a:pt x="10877262" y="2084273"/>
                </a:lnTo>
                <a:lnTo>
                  <a:pt x="10766437" y="2084273"/>
                </a:lnTo>
                <a:close/>
                <a:moveTo>
                  <a:pt x="3441643" y="1557959"/>
                </a:moveTo>
                <a:lnTo>
                  <a:pt x="2968431" y="2031169"/>
                </a:lnTo>
                <a:lnTo>
                  <a:pt x="3437348" y="2500070"/>
                </a:lnTo>
                <a:lnTo>
                  <a:pt x="3497959" y="2500070"/>
                </a:lnTo>
                <a:lnTo>
                  <a:pt x="3966865" y="2031168"/>
                </a:lnTo>
                <a:lnTo>
                  <a:pt x="3493665" y="1557959"/>
                </a:lnTo>
                <a:close/>
                <a:moveTo>
                  <a:pt x="2390961" y="1557959"/>
                </a:moveTo>
                <a:lnTo>
                  <a:pt x="1917745" y="2031169"/>
                </a:lnTo>
                <a:lnTo>
                  <a:pt x="2386665" y="2500070"/>
                </a:lnTo>
                <a:lnTo>
                  <a:pt x="2447277" y="2500070"/>
                </a:lnTo>
                <a:lnTo>
                  <a:pt x="2916189" y="2031169"/>
                </a:lnTo>
                <a:lnTo>
                  <a:pt x="2442980" y="1557959"/>
                </a:lnTo>
                <a:close/>
                <a:moveTo>
                  <a:pt x="1340273" y="1557959"/>
                </a:moveTo>
                <a:lnTo>
                  <a:pt x="867066" y="2031167"/>
                </a:lnTo>
                <a:lnTo>
                  <a:pt x="1335980" y="2500070"/>
                </a:lnTo>
                <a:lnTo>
                  <a:pt x="1396589" y="2500070"/>
                </a:lnTo>
                <a:lnTo>
                  <a:pt x="1865501" y="2031169"/>
                </a:lnTo>
                <a:lnTo>
                  <a:pt x="1392293" y="1557959"/>
                </a:lnTo>
                <a:close/>
                <a:moveTo>
                  <a:pt x="5542986" y="1557958"/>
                </a:moveTo>
                <a:lnTo>
                  <a:pt x="5069790" y="2031167"/>
                </a:lnTo>
                <a:lnTo>
                  <a:pt x="5538694" y="2500070"/>
                </a:lnTo>
                <a:lnTo>
                  <a:pt x="5599302" y="2500070"/>
                </a:lnTo>
                <a:lnTo>
                  <a:pt x="6068206" y="2031166"/>
                </a:lnTo>
                <a:lnTo>
                  <a:pt x="5595011" y="1557958"/>
                </a:lnTo>
                <a:close/>
                <a:moveTo>
                  <a:pt x="4492305" y="1557958"/>
                </a:moveTo>
                <a:lnTo>
                  <a:pt x="4019109" y="2031168"/>
                </a:lnTo>
                <a:lnTo>
                  <a:pt x="4488010" y="2500070"/>
                </a:lnTo>
                <a:lnTo>
                  <a:pt x="4548620" y="2500070"/>
                </a:lnTo>
                <a:lnTo>
                  <a:pt x="5017539" y="2031167"/>
                </a:lnTo>
                <a:lnTo>
                  <a:pt x="4544326" y="1557958"/>
                </a:lnTo>
                <a:close/>
                <a:moveTo>
                  <a:pt x="7644337" y="1557958"/>
                </a:moveTo>
                <a:lnTo>
                  <a:pt x="7171129" y="2031167"/>
                </a:lnTo>
                <a:lnTo>
                  <a:pt x="7640044" y="2500070"/>
                </a:lnTo>
                <a:lnTo>
                  <a:pt x="7700653" y="2500070"/>
                </a:lnTo>
                <a:lnTo>
                  <a:pt x="8169569" y="2031167"/>
                </a:lnTo>
                <a:lnTo>
                  <a:pt x="7696361" y="1557958"/>
                </a:lnTo>
                <a:close/>
                <a:moveTo>
                  <a:pt x="6593656" y="1557958"/>
                </a:moveTo>
                <a:lnTo>
                  <a:pt x="6120450" y="2031165"/>
                </a:lnTo>
                <a:lnTo>
                  <a:pt x="6589366" y="2500070"/>
                </a:lnTo>
                <a:lnTo>
                  <a:pt x="6649970" y="2500070"/>
                </a:lnTo>
                <a:lnTo>
                  <a:pt x="7118885" y="2031167"/>
                </a:lnTo>
                <a:lnTo>
                  <a:pt x="6645676" y="1557958"/>
                </a:lnTo>
                <a:close/>
                <a:moveTo>
                  <a:pt x="9745703" y="1557958"/>
                </a:moveTo>
                <a:lnTo>
                  <a:pt x="9272494" y="2031167"/>
                </a:lnTo>
                <a:lnTo>
                  <a:pt x="9741408" y="2500070"/>
                </a:lnTo>
                <a:lnTo>
                  <a:pt x="9802016" y="2500070"/>
                </a:lnTo>
                <a:lnTo>
                  <a:pt x="10270931" y="2031167"/>
                </a:lnTo>
                <a:lnTo>
                  <a:pt x="9797723" y="1557958"/>
                </a:lnTo>
                <a:close/>
                <a:moveTo>
                  <a:pt x="8695019" y="1557958"/>
                </a:moveTo>
                <a:lnTo>
                  <a:pt x="8221812" y="2031166"/>
                </a:lnTo>
                <a:lnTo>
                  <a:pt x="8690730" y="2500070"/>
                </a:lnTo>
                <a:lnTo>
                  <a:pt x="8751334" y="2500070"/>
                </a:lnTo>
                <a:lnTo>
                  <a:pt x="9220250" y="2031166"/>
                </a:lnTo>
                <a:lnTo>
                  <a:pt x="8747043" y="1557958"/>
                </a:lnTo>
                <a:close/>
                <a:moveTo>
                  <a:pt x="10796383" y="1557958"/>
                </a:moveTo>
                <a:lnTo>
                  <a:pt x="10323175" y="2031166"/>
                </a:lnTo>
                <a:lnTo>
                  <a:pt x="10792091" y="2500070"/>
                </a:lnTo>
                <a:lnTo>
                  <a:pt x="10852696" y="2500070"/>
                </a:lnTo>
                <a:lnTo>
                  <a:pt x="11321614" y="2031164"/>
                </a:lnTo>
                <a:lnTo>
                  <a:pt x="10848409" y="1557958"/>
                </a:lnTo>
                <a:close/>
                <a:moveTo>
                  <a:pt x="783781" y="1447135"/>
                </a:moveTo>
                <a:lnTo>
                  <a:pt x="894606" y="1447135"/>
                </a:lnTo>
                <a:lnTo>
                  <a:pt x="894606" y="1557959"/>
                </a:lnTo>
                <a:lnTo>
                  <a:pt x="783781" y="1557959"/>
                </a:lnTo>
                <a:close/>
                <a:moveTo>
                  <a:pt x="1834586" y="1447134"/>
                </a:moveTo>
                <a:lnTo>
                  <a:pt x="1945411" y="1447134"/>
                </a:lnTo>
                <a:lnTo>
                  <a:pt x="1945411" y="1557959"/>
                </a:lnTo>
                <a:lnTo>
                  <a:pt x="1834586" y="1557959"/>
                </a:lnTo>
                <a:close/>
                <a:moveTo>
                  <a:pt x="4987002" y="1447134"/>
                </a:moveTo>
                <a:lnTo>
                  <a:pt x="5097832" y="1447134"/>
                </a:lnTo>
                <a:lnTo>
                  <a:pt x="5097832" y="1557958"/>
                </a:lnTo>
                <a:lnTo>
                  <a:pt x="4987002" y="1557958"/>
                </a:lnTo>
                <a:close/>
                <a:moveTo>
                  <a:pt x="3936204" y="1447134"/>
                </a:moveTo>
                <a:lnTo>
                  <a:pt x="4047028" y="1447134"/>
                </a:lnTo>
                <a:lnTo>
                  <a:pt x="4047028" y="1557959"/>
                </a:lnTo>
                <a:lnTo>
                  <a:pt x="3936204" y="1557959"/>
                </a:lnTo>
                <a:close/>
                <a:moveTo>
                  <a:pt x="2885398" y="1447134"/>
                </a:moveTo>
                <a:lnTo>
                  <a:pt x="2996224" y="1447134"/>
                </a:lnTo>
                <a:lnTo>
                  <a:pt x="2996224" y="1557959"/>
                </a:lnTo>
                <a:lnTo>
                  <a:pt x="2885398" y="1557959"/>
                </a:lnTo>
                <a:close/>
                <a:moveTo>
                  <a:pt x="6037801" y="1447133"/>
                </a:moveTo>
                <a:lnTo>
                  <a:pt x="6148626" y="1447133"/>
                </a:lnTo>
                <a:lnTo>
                  <a:pt x="6148626" y="1557958"/>
                </a:lnTo>
                <a:lnTo>
                  <a:pt x="6037801" y="1557958"/>
                </a:lnTo>
                <a:close/>
                <a:moveTo>
                  <a:pt x="9190225" y="1447133"/>
                </a:moveTo>
                <a:lnTo>
                  <a:pt x="9301050" y="1447133"/>
                </a:lnTo>
                <a:lnTo>
                  <a:pt x="9301050" y="1557958"/>
                </a:lnTo>
                <a:lnTo>
                  <a:pt x="9190225" y="1557958"/>
                </a:lnTo>
                <a:close/>
                <a:moveTo>
                  <a:pt x="8139417" y="1447133"/>
                </a:moveTo>
                <a:lnTo>
                  <a:pt x="8250242" y="1447133"/>
                </a:lnTo>
                <a:lnTo>
                  <a:pt x="8250242" y="1557958"/>
                </a:lnTo>
                <a:lnTo>
                  <a:pt x="8139417" y="1557958"/>
                </a:lnTo>
                <a:close/>
                <a:moveTo>
                  <a:pt x="7088609" y="1447133"/>
                </a:moveTo>
                <a:lnTo>
                  <a:pt x="7199434" y="1447133"/>
                </a:lnTo>
                <a:lnTo>
                  <a:pt x="7199434" y="1557958"/>
                </a:lnTo>
                <a:lnTo>
                  <a:pt x="7088609" y="1557958"/>
                </a:lnTo>
                <a:close/>
                <a:moveTo>
                  <a:pt x="10241033" y="1447133"/>
                </a:moveTo>
                <a:lnTo>
                  <a:pt x="10351858" y="1447133"/>
                </a:lnTo>
                <a:lnTo>
                  <a:pt x="10351858" y="1557957"/>
                </a:lnTo>
                <a:lnTo>
                  <a:pt x="10241033" y="1557957"/>
                </a:lnTo>
                <a:close/>
                <a:moveTo>
                  <a:pt x="11291841" y="1447133"/>
                </a:moveTo>
                <a:lnTo>
                  <a:pt x="11402666" y="1447133"/>
                </a:lnTo>
                <a:lnTo>
                  <a:pt x="11402666" y="1557957"/>
                </a:lnTo>
                <a:lnTo>
                  <a:pt x="11291841" y="1557957"/>
                </a:lnTo>
                <a:close/>
                <a:moveTo>
                  <a:pt x="2942310" y="1006607"/>
                </a:moveTo>
                <a:lnTo>
                  <a:pt x="2470820" y="1478100"/>
                </a:lnTo>
                <a:lnTo>
                  <a:pt x="2470820" y="1533556"/>
                </a:lnTo>
                <a:lnTo>
                  <a:pt x="2942310" y="2005047"/>
                </a:lnTo>
                <a:lnTo>
                  <a:pt x="3410804" y="1536556"/>
                </a:lnTo>
                <a:lnTo>
                  <a:pt x="3410804" y="1475099"/>
                </a:lnTo>
                <a:close/>
                <a:moveTo>
                  <a:pt x="1891623" y="1006607"/>
                </a:moveTo>
                <a:lnTo>
                  <a:pt x="1420008" y="1478224"/>
                </a:lnTo>
                <a:lnTo>
                  <a:pt x="1420008" y="1533431"/>
                </a:lnTo>
                <a:lnTo>
                  <a:pt x="1891623" y="2005047"/>
                </a:lnTo>
                <a:lnTo>
                  <a:pt x="2359996" y="1536681"/>
                </a:lnTo>
                <a:lnTo>
                  <a:pt x="2359996" y="1474975"/>
                </a:lnTo>
                <a:close/>
                <a:moveTo>
                  <a:pt x="840943" y="1006607"/>
                </a:moveTo>
                <a:lnTo>
                  <a:pt x="369202" y="1478351"/>
                </a:lnTo>
                <a:lnTo>
                  <a:pt x="369202" y="1533303"/>
                </a:lnTo>
                <a:lnTo>
                  <a:pt x="840944" y="2005046"/>
                </a:lnTo>
                <a:lnTo>
                  <a:pt x="1309184" y="1536806"/>
                </a:lnTo>
                <a:lnTo>
                  <a:pt x="1309184" y="1474850"/>
                </a:lnTo>
                <a:close/>
                <a:moveTo>
                  <a:pt x="3992987" y="1006606"/>
                </a:moveTo>
                <a:lnTo>
                  <a:pt x="3521631" y="1477974"/>
                </a:lnTo>
                <a:lnTo>
                  <a:pt x="3521631" y="1533680"/>
                </a:lnTo>
                <a:lnTo>
                  <a:pt x="3992986" y="2005046"/>
                </a:lnTo>
                <a:lnTo>
                  <a:pt x="4461598" y="1536423"/>
                </a:lnTo>
                <a:lnTo>
                  <a:pt x="4461598" y="1475230"/>
                </a:lnTo>
                <a:close/>
                <a:moveTo>
                  <a:pt x="6094326" y="1006605"/>
                </a:moveTo>
                <a:lnTo>
                  <a:pt x="5623230" y="1477714"/>
                </a:lnTo>
                <a:lnTo>
                  <a:pt x="5623230" y="1533934"/>
                </a:lnTo>
                <a:lnTo>
                  <a:pt x="6094328" y="2005044"/>
                </a:lnTo>
                <a:lnTo>
                  <a:pt x="6563205" y="1536166"/>
                </a:lnTo>
                <a:lnTo>
                  <a:pt x="6563205" y="1475487"/>
                </a:lnTo>
                <a:close/>
                <a:moveTo>
                  <a:pt x="9246371" y="1006604"/>
                </a:moveTo>
                <a:lnTo>
                  <a:pt x="8775646" y="1477332"/>
                </a:lnTo>
                <a:lnTo>
                  <a:pt x="8775646" y="1534319"/>
                </a:lnTo>
                <a:lnTo>
                  <a:pt x="9246371" y="2005045"/>
                </a:lnTo>
                <a:lnTo>
                  <a:pt x="9715629" y="1535786"/>
                </a:lnTo>
                <a:lnTo>
                  <a:pt x="9715629" y="1475864"/>
                </a:lnTo>
                <a:close/>
                <a:moveTo>
                  <a:pt x="5043669" y="1006604"/>
                </a:moveTo>
                <a:lnTo>
                  <a:pt x="4572422" y="1477843"/>
                </a:lnTo>
                <a:lnTo>
                  <a:pt x="4572422" y="1533811"/>
                </a:lnTo>
                <a:lnTo>
                  <a:pt x="5043664" y="2005045"/>
                </a:lnTo>
                <a:lnTo>
                  <a:pt x="5512407" y="1536296"/>
                </a:lnTo>
                <a:lnTo>
                  <a:pt x="5512407" y="1475351"/>
                </a:lnTo>
                <a:close/>
                <a:moveTo>
                  <a:pt x="11347735" y="1006604"/>
                </a:moveTo>
                <a:lnTo>
                  <a:pt x="10877262" y="1477079"/>
                </a:lnTo>
                <a:lnTo>
                  <a:pt x="10877262" y="1534567"/>
                </a:lnTo>
                <a:lnTo>
                  <a:pt x="11347736" y="2005041"/>
                </a:lnTo>
                <a:lnTo>
                  <a:pt x="11817249" y="1535528"/>
                </a:lnTo>
                <a:lnTo>
                  <a:pt x="11817249" y="1476120"/>
                </a:lnTo>
                <a:close/>
                <a:moveTo>
                  <a:pt x="8195690" y="1006604"/>
                </a:moveTo>
                <a:lnTo>
                  <a:pt x="7724838" y="1477458"/>
                </a:lnTo>
                <a:lnTo>
                  <a:pt x="7724838" y="1534191"/>
                </a:lnTo>
                <a:lnTo>
                  <a:pt x="8195691" y="2005044"/>
                </a:lnTo>
                <a:lnTo>
                  <a:pt x="8664821" y="1535914"/>
                </a:lnTo>
                <a:lnTo>
                  <a:pt x="8664821" y="1475736"/>
                </a:lnTo>
                <a:close/>
                <a:moveTo>
                  <a:pt x="7145009" y="1006604"/>
                </a:moveTo>
                <a:lnTo>
                  <a:pt x="6674030" y="1477584"/>
                </a:lnTo>
                <a:lnTo>
                  <a:pt x="6674030" y="1534069"/>
                </a:lnTo>
                <a:lnTo>
                  <a:pt x="7145007" y="2005046"/>
                </a:lnTo>
                <a:lnTo>
                  <a:pt x="7614013" y="1536039"/>
                </a:lnTo>
                <a:lnTo>
                  <a:pt x="7614013" y="1475610"/>
                </a:lnTo>
                <a:close/>
                <a:moveTo>
                  <a:pt x="10297056" y="1006603"/>
                </a:moveTo>
                <a:lnTo>
                  <a:pt x="9826454" y="1477207"/>
                </a:lnTo>
                <a:lnTo>
                  <a:pt x="9826454" y="1534445"/>
                </a:lnTo>
                <a:lnTo>
                  <a:pt x="10297053" y="2005045"/>
                </a:lnTo>
                <a:lnTo>
                  <a:pt x="10766437" y="1535660"/>
                </a:lnTo>
                <a:lnTo>
                  <a:pt x="10766437" y="1475986"/>
                </a:lnTo>
                <a:close/>
                <a:moveTo>
                  <a:pt x="258361" y="922634"/>
                </a:moveTo>
                <a:lnTo>
                  <a:pt x="369186" y="922634"/>
                </a:lnTo>
                <a:lnTo>
                  <a:pt x="369186" y="1033459"/>
                </a:lnTo>
                <a:lnTo>
                  <a:pt x="258361" y="1033459"/>
                </a:lnTo>
                <a:close/>
                <a:moveTo>
                  <a:pt x="2359977" y="922633"/>
                </a:moveTo>
                <a:lnTo>
                  <a:pt x="2470802" y="922633"/>
                </a:lnTo>
                <a:lnTo>
                  <a:pt x="2470802" y="1033458"/>
                </a:lnTo>
                <a:lnTo>
                  <a:pt x="2359977" y="1033458"/>
                </a:lnTo>
                <a:close/>
                <a:moveTo>
                  <a:pt x="1309169" y="922633"/>
                </a:moveTo>
                <a:lnTo>
                  <a:pt x="1419993" y="922633"/>
                </a:lnTo>
                <a:lnTo>
                  <a:pt x="1419993" y="1033458"/>
                </a:lnTo>
                <a:lnTo>
                  <a:pt x="1309169" y="1033458"/>
                </a:lnTo>
                <a:close/>
                <a:moveTo>
                  <a:pt x="5512398" y="922633"/>
                </a:moveTo>
                <a:lnTo>
                  <a:pt x="5623223" y="922633"/>
                </a:lnTo>
                <a:lnTo>
                  <a:pt x="5623223" y="1033458"/>
                </a:lnTo>
                <a:lnTo>
                  <a:pt x="5512398" y="1033458"/>
                </a:lnTo>
                <a:close/>
                <a:moveTo>
                  <a:pt x="4461591" y="922633"/>
                </a:moveTo>
                <a:lnTo>
                  <a:pt x="4572415" y="922633"/>
                </a:lnTo>
                <a:lnTo>
                  <a:pt x="4572415" y="1033458"/>
                </a:lnTo>
                <a:lnTo>
                  <a:pt x="4461591" y="1033458"/>
                </a:lnTo>
                <a:close/>
                <a:moveTo>
                  <a:pt x="3410785" y="922633"/>
                </a:moveTo>
                <a:lnTo>
                  <a:pt x="3521610" y="922633"/>
                </a:lnTo>
                <a:lnTo>
                  <a:pt x="3521610" y="1033458"/>
                </a:lnTo>
                <a:lnTo>
                  <a:pt x="3410785" y="1033458"/>
                </a:lnTo>
                <a:close/>
                <a:moveTo>
                  <a:pt x="7614013" y="922633"/>
                </a:moveTo>
                <a:lnTo>
                  <a:pt x="7724838" y="922633"/>
                </a:lnTo>
                <a:lnTo>
                  <a:pt x="7724838" y="1033458"/>
                </a:lnTo>
                <a:lnTo>
                  <a:pt x="7614013" y="1033458"/>
                </a:lnTo>
                <a:close/>
                <a:moveTo>
                  <a:pt x="6563205" y="922633"/>
                </a:moveTo>
                <a:lnTo>
                  <a:pt x="6674030" y="922633"/>
                </a:lnTo>
                <a:lnTo>
                  <a:pt x="6674030" y="1033458"/>
                </a:lnTo>
                <a:lnTo>
                  <a:pt x="6563205" y="1033458"/>
                </a:lnTo>
                <a:close/>
                <a:moveTo>
                  <a:pt x="10766437" y="922633"/>
                </a:moveTo>
                <a:lnTo>
                  <a:pt x="10877262" y="922633"/>
                </a:lnTo>
                <a:lnTo>
                  <a:pt x="10877262" y="1033458"/>
                </a:lnTo>
                <a:lnTo>
                  <a:pt x="10766437" y="1033458"/>
                </a:lnTo>
                <a:close/>
                <a:moveTo>
                  <a:pt x="9715629" y="922633"/>
                </a:moveTo>
                <a:lnTo>
                  <a:pt x="9826454" y="922633"/>
                </a:lnTo>
                <a:lnTo>
                  <a:pt x="9826454" y="1033458"/>
                </a:lnTo>
                <a:lnTo>
                  <a:pt x="9715629" y="1033458"/>
                </a:lnTo>
                <a:close/>
                <a:moveTo>
                  <a:pt x="8664821" y="922633"/>
                </a:moveTo>
                <a:lnTo>
                  <a:pt x="8775646" y="922633"/>
                </a:lnTo>
                <a:lnTo>
                  <a:pt x="8775646" y="1033458"/>
                </a:lnTo>
                <a:lnTo>
                  <a:pt x="8664821" y="1033458"/>
                </a:lnTo>
                <a:close/>
                <a:moveTo>
                  <a:pt x="11817249" y="922633"/>
                </a:moveTo>
                <a:lnTo>
                  <a:pt x="11928074" y="922633"/>
                </a:lnTo>
                <a:lnTo>
                  <a:pt x="11928074" y="1033458"/>
                </a:lnTo>
                <a:lnTo>
                  <a:pt x="11817249" y="1033458"/>
                </a:lnTo>
                <a:close/>
                <a:moveTo>
                  <a:pt x="1337485" y="510062"/>
                </a:moveTo>
                <a:lnTo>
                  <a:pt x="867065" y="980486"/>
                </a:lnTo>
                <a:lnTo>
                  <a:pt x="1333712" y="1447134"/>
                </a:lnTo>
                <a:lnTo>
                  <a:pt x="1398855" y="1447134"/>
                </a:lnTo>
                <a:lnTo>
                  <a:pt x="1865501" y="980486"/>
                </a:lnTo>
                <a:lnTo>
                  <a:pt x="1395081" y="510062"/>
                </a:lnTo>
                <a:close/>
                <a:moveTo>
                  <a:pt x="2388173" y="510062"/>
                </a:moveTo>
                <a:lnTo>
                  <a:pt x="1917745" y="980486"/>
                </a:lnTo>
                <a:lnTo>
                  <a:pt x="2384399" y="1447134"/>
                </a:lnTo>
                <a:lnTo>
                  <a:pt x="2449542" y="1447134"/>
                </a:lnTo>
                <a:lnTo>
                  <a:pt x="2916189" y="980486"/>
                </a:lnTo>
                <a:lnTo>
                  <a:pt x="2445767" y="510062"/>
                </a:lnTo>
                <a:close/>
                <a:moveTo>
                  <a:pt x="3438856" y="510062"/>
                </a:moveTo>
                <a:lnTo>
                  <a:pt x="2968432" y="980486"/>
                </a:lnTo>
                <a:lnTo>
                  <a:pt x="3435083" y="1447134"/>
                </a:lnTo>
                <a:lnTo>
                  <a:pt x="3500228" y="1447134"/>
                </a:lnTo>
                <a:lnTo>
                  <a:pt x="3966865" y="980485"/>
                </a:lnTo>
                <a:lnTo>
                  <a:pt x="3496454" y="510062"/>
                </a:lnTo>
                <a:close/>
                <a:moveTo>
                  <a:pt x="4489518" y="510062"/>
                </a:moveTo>
                <a:lnTo>
                  <a:pt x="4019109" y="980485"/>
                </a:lnTo>
                <a:lnTo>
                  <a:pt x="4485744" y="1447134"/>
                </a:lnTo>
                <a:lnTo>
                  <a:pt x="4550887" y="1447134"/>
                </a:lnTo>
                <a:lnTo>
                  <a:pt x="5017543" y="980483"/>
                </a:lnTo>
                <a:lnTo>
                  <a:pt x="4547118" y="510062"/>
                </a:lnTo>
                <a:close/>
                <a:moveTo>
                  <a:pt x="5540201" y="510062"/>
                </a:moveTo>
                <a:lnTo>
                  <a:pt x="5069792" y="980483"/>
                </a:lnTo>
                <a:lnTo>
                  <a:pt x="5536431" y="1447134"/>
                </a:lnTo>
                <a:lnTo>
                  <a:pt x="5601567" y="1447134"/>
                </a:lnTo>
                <a:lnTo>
                  <a:pt x="6068204" y="980484"/>
                </a:lnTo>
                <a:lnTo>
                  <a:pt x="5597797" y="510062"/>
                </a:lnTo>
                <a:close/>
                <a:moveTo>
                  <a:pt x="6590867" y="510062"/>
                </a:moveTo>
                <a:lnTo>
                  <a:pt x="6120447" y="980484"/>
                </a:lnTo>
                <a:lnTo>
                  <a:pt x="6587095" y="1447133"/>
                </a:lnTo>
                <a:lnTo>
                  <a:pt x="6652238" y="1447133"/>
                </a:lnTo>
                <a:lnTo>
                  <a:pt x="7118887" y="980483"/>
                </a:lnTo>
                <a:lnTo>
                  <a:pt x="6648468" y="510062"/>
                </a:lnTo>
                <a:close/>
                <a:moveTo>
                  <a:pt x="7641550" y="510061"/>
                </a:moveTo>
                <a:lnTo>
                  <a:pt x="7171131" y="980482"/>
                </a:lnTo>
                <a:lnTo>
                  <a:pt x="7637780" y="1447133"/>
                </a:lnTo>
                <a:lnTo>
                  <a:pt x="7702919" y="1447133"/>
                </a:lnTo>
                <a:lnTo>
                  <a:pt x="8169568" y="980483"/>
                </a:lnTo>
                <a:lnTo>
                  <a:pt x="7699149" y="510061"/>
                </a:lnTo>
                <a:close/>
                <a:moveTo>
                  <a:pt x="8692232" y="510061"/>
                </a:moveTo>
                <a:lnTo>
                  <a:pt x="8221811" y="980484"/>
                </a:lnTo>
                <a:lnTo>
                  <a:pt x="8688459" y="1447133"/>
                </a:lnTo>
                <a:lnTo>
                  <a:pt x="8753603" y="1447133"/>
                </a:lnTo>
                <a:lnTo>
                  <a:pt x="9220250" y="980484"/>
                </a:lnTo>
                <a:lnTo>
                  <a:pt x="8749829" y="510061"/>
                </a:lnTo>
                <a:close/>
                <a:moveTo>
                  <a:pt x="10793597" y="510061"/>
                </a:moveTo>
                <a:lnTo>
                  <a:pt x="10323178" y="980482"/>
                </a:lnTo>
                <a:lnTo>
                  <a:pt x="10789828" y="1447133"/>
                </a:lnTo>
                <a:lnTo>
                  <a:pt x="10854964" y="1447133"/>
                </a:lnTo>
                <a:lnTo>
                  <a:pt x="11321613" y="980483"/>
                </a:lnTo>
                <a:lnTo>
                  <a:pt x="10851193" y="510061"/>
                </a:lnTo>
                <a:close/>
                <a:moveTo>
                  <a:pt x="9742913" y="510061"/>
                </a:moveTo>
                <a:lnTo>
                  <a:pt x="9272493" y="980483"/>
                </a:lnTo>
                <a:lnTo>
                  <a:pt x="9739141" y="1447133"/>
                </a:lnTo>
                <a:lnTo>
                  <a:pt x="9804283" y="1447133"/>
                </a:lnTo>
                <a:lnTo>
                  <a:pt x="10270933" y="980481"/>
                </a:lnTo>
                <a:lnTo>
                  <a:pt x="9800515" y="510061"/>
                </a:lnTo>
                <a:close/>
                <a:moveTo>
                  <a:pt x="783785" y="399238"/>
                </a:moveTo>
                <a:lnTo>
                  <a:pt x="894609" y="399238"/>
                </a:lnTo>
                <a:lnTo>
                  <a:pt x="894609" y="510062"/>
                </a:lnTo>
                <a:lnTo>
                  <a:pt x="783785" y="510062"/>
                </a:lnTo>
                <a:close/>
                <a:moveTo>
                  <a:pt x="2885401" y="399237"/>
                </a:moveTo>
                <a:lnTo>
                  <a:pt x="2996227" y="399237"/>
                </a:lnTo>
                <a:lnTo>
                  <a:pt x="2996227" y="510062"/>
                </a:lnTo>
                <a:lnTo>
                  <a:pt x="2885401" y="510062"/>
                </a:lnTo>
                <a:close/>
                <a:moveTo>
                  <a:pt x="1834590" y="399237"/>
                </a:moveTo>
                <a:lnTo>
                  <a:pt x="1945415" y="399237"/>
                </a:lnTo>
                <a:lnTo>
                  <a:pt x="1945415" y="510062"/>
                </a:lnTo>
                <a:lnTo>
                  <a:pt x="1834590" y="510062"/>
                </a:lnTo>
                <a:close/>
                <a:moveTo>
                  <a:pt x="3936208" y="399237"/>
                </a:moveTo>
                <a:lnTo>
                  <a:pt x="4047032" y="399237"/>
                </a:lnTo>
                <a:lnTo>
                  <a:pt x="4047032" y="510062"/>
                </a:lnTo>
                <a:lnTo>
                  <a:pt x="3936208" y="510062"/>
                </a:lnTo>
                <a:close/>
                <a:moveTo>
                  <a:pt x="4987004" y="399237"/>
                </a:moveTo>
                <a:lnTo>
                  <a:pt x="5097834" y="399237"/>
                </a:lnTo>
                <a:lnTo>
                  <a:pt x="5097834" y="510062"/>
                </a:lnTo>
                <a:lnTo>
                  <a:pt x="4987004" y="510062"/>
                </a:lnTo>
                <a:close/>
                <a:moveTo>
                  <a:pt x="6037802" y="399237"/>
                </a:moveTo>
                <a:lnTo>
                  <a:pt x="6148626" y="399237"/>
                </a:lnTo>
                <a:lnTo>
                  <a:pt x="6148626" y="510062"/>
                </a:lnTo>
                <a:lnTo>
                  <a:pt x="6037802" y="510062"/>
                </a:lnTo>
                <a:close/>
                <a:moveTo>
                  <a:pt x="7088609" y="399237"/>
                </a:moveTo>
                <a:lnTo>
                  <a:pt x="7199434" y="399237"/>
                </a:lnTo>
                <a:lnTo>
                  <a:pt x="7199434" y="510061"/>
                </a:lnTo>
                <a:lnTo>
                  <a:pt x="7088609" y="510061"/>
                </a:lnTo>
                <a:close/>
                <a:moveTo>
                  <a:pt x="8139417" y="399237"/>
                </a:moveTo>
                <a:lnTo>
                  <a:pt x="8250242" y="399237"/>
                </a:lnTo>
                <a:lnTo>
                  <a:pt x="8250242" y="510061"/>
                </a:lnTo>
                <a:lnTo>
                  <a:pt x="8139417" y="510061"/>
                </a:lnTo>
                <a:close/>
                <a:moveTo>
                  <a:pt x="9190225" y="399236"/>
                </a:moveTo>
                <a:lnTo>
                  <a:pt x="9301050" y="399236"/>
                </a:lnTo>
                <a:lnTo>
                  <a:pt x="9301050" y="510061"/>
                </a:lnTo>
                <a:lnTo>
                  <a:pt x="9190225" y="510061"/>
                </a:lnTo>
                <a:close/>
                <a:moveTo>
                  <a:pt x="10241033" y="399236"/>
                </a:moveTo>
                <a:lnTo>
                  <a:pt x="10351858" y="399236"/>
                </a:lnTo>
                <a:lnTo>
                  <a:pt x="10351858" y="510061"/>
                </a:lnTo>
                <a:lnTo>
                  <a:pt x="10241033" y="510061"/>
                </a:lnTo>
                <a:close/>
                <a:moveTo>
                  <a:pt x="11291841" y="399236"/>
                </a:moveTo>
                <a:lnTo>
                  <a:pt x="11402666" y="399236"/>
                </a:lnTo>
                <a:lnTo>
                  <a:pt x="11402666" y="510061"/>
                </a:lnTo>
                <a:lnTo>
                  <a:pt x="11291841" y="510061"/>
                </a:lnTo>
                <a:close/>
                <a:moveTo>
                  <a:pt x="6138405" y="0"/>
                </a:moveTo>
                <a:lnTo>
                  <a:pt x="6190649" y="0"/>
                </a:lnTo>
                <a:lnTo>
                  <a:pt x="6589887" y="399237"/>
                </a:lnTo>
                <a:lnTo>
                  <a:pt x="6649449" y="399237"/>
                </a:lnTo>
                <a:lnTo>
                  <a:pt x="7048684" y="2"/>
                </a:lnTo>
                <a:lnTo>
                  <a:pt x="7100928" y="2"/>
                </a:lnTo>
                <a:lnTo>
                  <a:pt x="6674030" y="426899"/>
                </a:lnTo>
                <a:lnTo>
                  <a:pt x="6674030" y="483379"/>
                </a:lnTo>
                <a:lnTo>
                  <a:pt x="7145009" y="954361"/>
                </a:lnTo>
                <a:lnTo>
                  <a:pt x="7614013" y="485355"/>
                </a:lnTo>
                <a:lnTo>
                  <a:pt x="7614013" y="424926"/>
                </a:lnTo>
                <a:lnTo>
                  <a:pt x="7189086" y="0"/>
                </a:lnTo>
                <a:lnTo>
                  <a:pt x="7241329" y="0"/>
                </a:lnTo>
                <a:lnTo>
                  <a:pt x="7640566" y="399237"/>
                </a:lnTo>
                <a:lnTo>
                  <a:pt x="7700131" y="399237"/>
                </a:lnTo>
                <a:lnTo>
                  <a:pt x="8099367" y="1"/>
                </a:lnTo>
                <a:lnTo>
                  <a:pt x="8151611" y="1"/>
                </a:lnTo>
                <a:lnTo>
                  <a:pt x="7724838" y="426774"/>
                </a:lnTo>
                <a:lnTo>
                  <a:pt x="7724838" y="483508"/>
                </a:lnTo>
                <a:lnTo>
                  <a:pt x="8195689" y="954363"/>
                </a:lnTo>
                <a:lnTo>
                  <a:pt x="8664821" y="485229"/>
                </a:lnTo>
                <a:lnTo>
                  <a:pt x="8664821" y="425053"/>
                </a:lnTo>
                <a:lnTo>
                  <a:pt x="8239767" y="0"/>
                </a:lnTo>
                <a:lnTo>
                  <a:pt x="8292011" y="0"/>
                </a:lnTo>
                <a:lnTo>
                  <a:pt x="8691248" y="399236"/>
                </a:lnTo>
                <a:lnTo>
                  <a:pt x="8750812" y="399236"/>
                </a:lnTo>
                <a:lnTo>
                  <a:pt x="9150049" y="1"/>
                </a:lnTo>
                <a:lnTo>
                  <a:pt x="9202293" y="1"/>
                </a:lnTo>
                <a:lnTo>
                  <a:pt x="8775646" y="426647"/>
                </a:lnTo>
                <a:lnTo>
                  <a:pt x="8775646" y="483635"/>
                </a:lnTo>
                <a:lnTo>
                  <a:pt x="9246372" y="954363"/>
                </a:lnTo>
                <a:lnTo>
                  <a:pt x="9715629" y="485103"/>
                </a:lnTo>
                <a:lnTo>
                  <a:pt x="9715629" y="425175"/>
                </a:lnTo>
                <a:lnTo>
                  <a:pt x="9290453" y="0"/>
                </a:lnTo>
                <a:lnTo>
                  <a:pt x="9342696" y="0"/>
                </a:lnTo>
                <a:lnTo>
                  <a:pt x="9741934" y="399236"/>
                </a:lnTo>
                <a:lnTo>
                  <a:pt x="9801496" y="399236"/>
                </a:lnTo>
                <a:lnTo>
                  <a:pt x="10200732" y="1"/>
                </a:lnTo>
                <a:lnTo>
                  <a:pt x="10252974" y="1"/>
                </a:lnTo>
                <a:lnTo>
                  <a:pt x="9826454" y="426520"/>
                </a:lnTo>
                <a:lnTo>
                  <a:pt x="9826454" y="483756"/>
                </a:lnTo>
                <a:lnTo>
                  <a:pt x="10297055" y="954360"/>
                </a:lnTo>
                <a:lnTo>
                  <a:pt x="10766437" y="484975"/>
                </a:lnTo>
                <a:lnTo>
                  <a:pt x="10766437" y="425305"/>
                </a:lnTo>
                <a:lnTo>
                  <a:pt x="10341131" y="0"/>
                </a:lnTo>
                <a:lnTo>
                  <a:pt x="10393375" y="0"/>
                </a:lnTo>
                <a:lnTo>
                  <a:pt x="10792612" y="399236"/>
                </a:lnTo>
                <a:lnTo>
                  <a:pt x="10852176" y="399236"/>
                </a:lnTo>
                <a:lnTo>
                  <a:pt x="11251411" y="3"/>
                </a:lnTo>
                <a:lnTo>
                  <a:pt x="11303657" y="3"/>
                </a:lnTo>
                <a:lnTo>
                  <a:pt x="10877262" y="426397"/>
                </a:lnTo>
                <a:lnTo>
                  <a:pt x="10877262" y="483887"/>
                </a:lnTo>
                <a:lnTo>
                  <a:pt x="11347735" y="954362"/>
                </a:lnTo>
                <a:lnTo>
                  <a:pt x="11817249" y="484846"/>
                </a:lnTo>
                <a:lnTo>
                  <a:pt x="11817249" y="425436"/>
                </a:lnTo>
                <a:lnTo>
                  <a:pt x="11391812" y="0"/>
                </a:lnTo>
                <a:lnTo>
                  <a:pt x="11444056" y="0"/>
                </a:lnTo>
                <a:lnTo>
                  <a:pt x="11843293" y="399236"/>
                </a:lnTo>
                <a:lnTo>
                  <a:pt x="11902859" y="399236"/>
                </a:lnTo>
                <a:lnTo>
                  <a:pt x="12191973" y="110123"/>
                </a:lnTo>
                <a:lnTo>
                  <a:pt x="12191973" y="162366"/>
                </a:lnTo>
                <a:lnTo>
                  <a:pt x="11928074" y="426265"/>
                </a:lnTo>
                <a:lnTo>
                  <a:pt x="11928074" y="484017"/>
                </a:lnTo>
                <a:lnTo>
                  <a:pt x="12191974" y="747926"/>
                </a:lnTo>
                <a:lnTo>
                  <a:pt x="12191974" y="800166"/>
                </a:lnTo>
                <a:lnTo>
                  <a:pt x="11901874" y="510061"/>
                </a:lnTo>
                <a:lnTo>
                  <a:pt x="11844278" y="510061"/>
                </a:lnTo>
                <a:lnTo>
                  <a:pt x="11373857" y="980483"/>
                </a:lnTo>
                <a:lnTo>
                  <a:pt x="11840505" y="1447132"/>
                </a:lnTo>
                <a:lnTo>
                  <a:pt x="11905645" y="1447132"/>
                </a:lnTo>
                <a:lnTo>
                  <a:pt x="12191976" y="1160803"/>
                </a:lnTo>
                <a:lnTo>
                  <a:pt x="12191976" y="1213046"/>
                </a:lnTo>
                <a:lnTo>
                  <a:pt x="11928074" y="1476947"/>
                </a:lnTo>
                <a:lnTo>
                  <a:pt x="11928074" y="1534702"/>
                </a:lnTo>
                <a:lnTo>
                  <a:pt x="12191975" y="1798604"/>
                </a:lnTo>
                <a:lnTo>
                  <a:pt x="12191975" y="1850847"/>
                </a:lnTo>
                <a:lnTo>
                  <a:pt x="11899087" y="1557957"/>
                </a:lnTo>
                <a:lnTo>
                  <a:pt x="11847063" y="1557957"/>
                </a:lnTo>
                <a:lnTo>
                  <a:pt x="11373858" y="2031163"/>
                </a:lnTo>
                <a:lnTo>
                  <a:pt x="11842778" y="2500070"/>
                </a:lnTo>
                <a:lnTo>
                  <a:pt x="11903378" y="2500070"/>
                </a:lnTo>
                <a:lnTo>
                  <a:pt x="12191975" y="2211473"/>
                </a:lnTo>
                <a:lnTo>
                  <a:pt x="12191974" y="2263716"/>
                </a:lnTo>
                <a:lnTo>
                  <a:pt x="11928074" y="2527616"/>
                </a:lnTo>
                <a:lnTo>
                  <a:pt x="11928074" y="2585366"/>
                </a:lnTo>
                <a:lnTo>
                  <a:pt x="12191978" y="2849270"/>
                </a:lnTo>
                <a:lnTo>
                  <a:pt x="12191977" y="2901515"/>
                </a:lnTo>
                <a:lnTo>
                  <a:pt x="11901357" y="2610895"/>
                </a:lnTo>
                <a:lnTo>
                  <a:pt x="11844795" y="2610895"/>
                </a:lnTo>
                <a:lnTo>
                  <a:pt x="11373856" y="3081835"/>
                </a:lnTo>
                <a:lnTo>
                  <a:pt x="11843230" y="3551209"/>
                </a:lnTo>
                <a:lnTo>
                  <a:pt x="11902922" y="3551209"/>
                </a:lnTo>
                <a:lnTo>
                  <a:pt x="12191974" y="3262156"/>
                </a:lnTo>
                <a:lnTo>
                  <a:pt x="12191974" y="3314400"/>
                </a:lnTo>
                <a:lnTo>
                  <a:pt x="11928074" y="3578299"/>
                </a:lnTo>
                <a:lnTo>
                  <a:pt x="11928074" y="3636053"/>
                </a:lnTo>
                <a:lnTo>
                  <a:pt x="12191975" y="3899954"/>
                </a:lnTo>
                <a:lnTo>
                  <a:pt x="12191975" y="3952198"/>
                </a:lnTo>
                <a:lnTo>
                  <a:pt x="11901811" y="3662034"/>
                </a:lnTo>
                <a:lnTo>
                  <a:pt x="11844339" y="3662034"/>
                </a:lnTo>
                <a:lnTo>
                  <a:pt x="11373856" y="4132518"/>
                </a:lnTo>
                <a:lnTo>
                  <a:pt x="11813331" y="4571992"/>
                </a:lnTo>
                <a:lnTo>
                  <a:pt x="11761089" y="4571991"/>
                </a:lnTo>
                <a:lnTo>
                  <a:pt x="11347736" y="4158638"/>
                </a:lnTo>
                <a:lnTo>
                  <a:pt x="10934382" y="4571992"/>
                </a:lnTo>
                <a:lnTo>
                  <a:pt x="10882138" y="4571992"/>
                </a:lnTo>
                <a:lnTo>
                  <a:pt x="11321614" y="4132516"/>
                </a:lnTo>
                <a:lnTo>
                  <a:pt x="10851132" y="3662034"/>
                </a:lnTo>
                <a:lnTo>
                  <a:pt x="10793656" y="3662034"/>
                </a:lnTo>
                <a:lnTo>
                  <a:pt x="10323175" y="4132515"/>
                </a:lnTo>
                <a:lnTo>
                  <a:pt x="10762651" y="4571991"/>
                </a:lnTo>
                <a:lnTo>
                  <a:pt x="10710406" y="4571992"/>
                </a:lnTo>
                <a:lnTo>
                  <a:pt x="10297052" y="4158638"/>
                </a:lnTo>
                <a:lnTo>
                  <a:pt x="9883699" y="4571992"/>
                </a:lnTo>
                <a:lnTo>
                  <a:pt x="9831456" y="4571992"/>
                </a:lnTo>
                <a:lnTo>
                  <a:pt x="10270931" y="4132517"/>
                </a:lnTo>
                <a:lnTo>
                  <a:pt x="9800448" y="3662034"/>
                </a:lnTo>
                <a:lnTo>
                  <a:pt x="9742974" y="3662034"/>
                </a:lnTo>
                <a:lnTo>
                  <a:pt x="9272491" y="4132517"/>
                </a:lnTo>
                <a:lnTo>
                  <a:pt x="9711968" y="4571993"/>
                </a:lnTo>
                <a:lnTo>
                  <a:pt x="9659723" y="4571993"/>
                </a:lnTo>
                <a:lnTo>
                  <a:pt x="9246369" y="4158639"/>
                </a:lnTo>
                <a:lnTo>
                  <a:pt x="8833016" y="4571992"/>
                </a:lnTo>
                <a:lnTo>
                  <a:pt x="8780772" y="4571992"/>
                </a:lnTo>
                <a:lnTo>
                  <a:pt x="9220247" y="4132517"/>
                </a:lnTo>
                <a:lnTo>
                  <a:pt x="8749764" y="3662034"/>
                </a:lnTo>
                <a:lnTo>
                  <a:pt x="8692294" y="3662034"/>
                </a:lnTo>
                <a:lnTo>
                  <a:pt x="8221812" y="4132516"/>
                </a:lnTo>
                <a:lnTo>
                  <a:pt x="8661288" y="4571992"/>
                </a:lnTo>
                <a:lnTo>
                  <a:pt x="8609042" y="4571992"/>
                </a:lnTo>
                <a:lnTo>
                  <a:pt x="8195689" y="4158639"/>
                </a:lnTo>
                <a:lnTo>
                  <a:pt x="7782334" y="4571994"/>
                </a:lnTo>
                <a:lnTo>
                  <a:pt x="7730092" y="4571994"/>
                </a:lnTo>
                <a:lnTo>
                  <a:pt x="8169568" y="4132518"/>
                </a:lnTo>
                <a:lnTo>
                  <a:pt x="7699085" y="3662034"/>
                </a:lnTo>
                <a:lnTo>
                  <a:pt x="7641614" y="3662034"/>
                </a:lnTo>
                <a:lnTo>
                  <a:pt x="7171129" y="4132518"/>
                </a:lnTo>
                <a:lnTo>
                  <a:pt x="7610604" y="4571993"/>
                </a:lnTo>
                <a:lnTo>
                  <a:pt x="7558360" y="4571993"/>
                </a:lnTo>
                <a:lnTo>
                  <a:pt x="7145007" y="4158640"/>
                </a:lnTo>
                <a:lnTo>
                  <a:pt x="6731655" y="4571993"/>
                </a:lnTo>
                <a:lnTo>
                  <a:pt x="6679410" y="4571993"/>
                </a:lnTo>
                <a:lnTo>
                  <a:pt x="7118885" y="4132518"/>
                </a:lnTo>
                <a:lnTo>
                  <a:pt x="6648402" y="3662034"/>
                </a:lnTo>
                <a:lnTo>
                  <a:pt x="6590932" y="3662034"/>
                </a:lnTo>
                <a:lnTo>
                  <a:pt x="6120448" y="4132519"/>
                </a:lnTo>
                <a:lnTo>
                  <a:pt x="6559922" y="4571993"/>
                </a:lnTo>
                <a:lnTo>
                  <a:pt x="6507678" y="4571993"/>
                </a:lnTo>
                <a:lnTo>
                  <a:pt x="6094326" y="4158641"/>
                </a:lnTo>
                <a:lnTo>
                  <a:pt x="5680985" y="4571992"/>
                </a:lnTo>
                <a:lnTo>
                  <a:pt x="5628744" y="4571992"/>
                </a:lnTo>
                <a:lnTo>
                  <a:pt x="6068205" y="4132519"/>
                </a:lnTo>
                <a:lnTo>
                  <a:pt x="5597731" y="3662034"/>
                </a:lnTo>
                <a:lnTo>
                  <a:pt x="5540263" y="3662034"/>
                </a:lnTo>
                <a:lnTo>
                  <a:pt x="5069789" y="4132518"/>
                </a:lnTo>
                <a:lnTo>
                  <a:pt x="5509253" y="4571993"/>
                </a:lnTo>
                <a:lnTo>
                  <a:pt x="5457012" y="4571993"/>
                </a:lnTo>
                <a:lnTo>
                  <a:pt x="5043664" y="4158640"/>
                </a:lnTo>
                <a:lnTo>
                  <a:pt x="4630303" y="4571992"/>
                </a:lnTo>
                <a:lnTo>
                  <a:pt x="4578059" y="4571992"/>
                </a:lnTo>
                <a:lnTo>
                  <a:pt x="5017539" y="4132518"/>
                </a:lnTo>
                <a:lnTo>
                  <a:pt x="4547049" y="3662034"/>
                </a:lnTo>
                <a:lnTo>
                  <a:pt x="4489581" y="3662034"/>
                </a:lnTo>
                <a:lnTo>
                  <a:pt x="4019108" y="4132519"/>
                </a:lnTo>
                <a:lnTo>
                  <a:pt x="4458568" y="4571993"/>
                </a:lnTo>
                <a:lnTo>
                  <a:pt x="4406323" y="4571993"/>
                </a:lnTo>
                <a:lnTo>
                  <a:pt x="3992985" y="4158641"/>
                </a:lnTo>
                <a:lnTo>
                  <a:pt x="3579645" y="4571992"/>
                </a:lnTo>
                <a:lnTo>
                  <a:pt x="3527403" y="4571992"/>
                </a:lnTo>
                <a:lnTo>
                  <a:pt x="3966864" y="4132520"/>
                </a:lnTo>
                <a:lnTo>
                  <a:pt x="3496388" y="3662034"/>
                </a:lnTo>
                <a:lnTo>
                  <a:pt x="3438920" y="3662034"/>
                </a:lnTo>
                <a:lnTo>
                  <a:pt x="2968432" y="4132519"/>
                </a:lnTo>
                <a:lnTo>
                  <a:pt x="3407908" y="4571992"/>
                </a:lnTo>
                <a:lnTo>
                  <a:pt x="3355663" y="4571992"/>
                </a:lnTo>
                <a:lnTo>
                  <a:pt x="2942311" y="4158641"/>
                </a:lnTo>
                <a:lnTo>
                  <a:pt x="2528961" y="4571991"/>
                </a:lnTo>
                <a:lnTo>
                  <a:pt x="2476717" y="4571991"/>
                </a:lnTo>
                <a:lnTo>
                  <a:pt x="2916189" y="4132519"/>
                </a:lnTo>
                <a:lnTo>
                  <a:pt x="2445706" y="3662034"/>
                </a:lnTo>
                <a:lnTo>
                  <a:pt x="2388237" y="3662034"/>
                </a:lnTo>
                <a:lnTo>
                  <a:pt x="1917745" y="4132520"/>
                </a:lnTo>
                <a:lnTo>
                  <a:pt x="2357225" y="4571992"/>
                </a:lnTo>
                <a:lnTo>
                  <a:pt x="2304981" y="4571993"/>
                </a:lnTo>
                <a:lnTo>
                  <a:pt x="1891623" y="4158642"/>
                </a:lnTo>
                <a:lnTo>
                  <a:pt x="1478275" y="4571991"/>
                </a:lnTo>
                <a:lnTo>
                  <a:pt x="1426031" y="4571991"/>
                </a:lnTo>
                <a:lnTo>
                  <a:pt x="1865501" y="4132520"/>
                </a:lnTo>
                <a:lnTo>
                  <a:pt x="1395017" y="3662034"/>
                </a:lnTo>
                <a:lnTo>
                  <a:pt x="1337551" y="3662034"/>
                </a:lnTo>
                <a:lnTo>
                  <a:pt x="867066" y="4132521"/>
                </a:lnTo>
                <a:lnTo>
                  <a:pt x="1306536" y="4571992"/>
                </a:lnTo>
                <a:lnTo>
                  <a:pt x="1254292" y="4571992"/>
                </a:lnTo>
                <a:lnTo>
                  <a:pt x="840944" y="4158643"/>
                </a:lnTo>
                <a:lnTo>
                  <a:pt x="427595" y="4571993"/>
                </a:lnTo>
                <a:lnTo>
                  <a:pt x="375351" y="4571993"/>
                </a:lnTo>
                <a:lnTo>
                  <a:pt x="814822" y="4132521"/>
                </a:lnTo>
                <a:lnTo>
                  <a:pt x="344336" y="3662034"/>
                </a:lnTo>
                <a:lnTo>
                  <a:pt x="286870" y="3662034"/>
                </a:lnTo>
                <a:lnTo>
                  <a:pt x="5" y="3948900"/>
                </a:lnTo>
                <a:lnTo>
                  <a:pt x="5" y="3896656"/>
                </a:lnTo>
                <a:lnTo>
                  <a:pt x="258369" y="3638291"/>
                </a:lnTo>
                <a:lnTo>
                  <a:pt x="258369" y="3576066"/>
                </a:lnTo>
                <a:lnTo>
                  <a:pt x="1" y="3317698"/>
                </a:lnTo>
                <a:lnTo>
                  <a:pt x="1" y="3265454"/>
                </a:lnTo>
                <a:lnTo>
                  <a:pt x="285756" y="3551209"/>
                </a:lnTo>
                <a:lnTo>
                  <a:pt x="345451" y="3551209"/>
                </a:lnTo>
                <a:lnTo>
                  <a:pt x="814822" y="3081838"/>
                </a:lnTo>
                <a:lnTo>
                  <a:pt x="343880" y="2610895"/>
                </a:lnTo>
                <a:lnTo>
                  <a:pt x="287328" y="2610895"/>
                </a:lnTo>
                <a:lnTo>
                  <a:pt x="6" y="2898217"/>
                </a:lnTo>
                <a:lnTo>
                  <a:pt x="6" y="2845973"/>
                </a:lnTo>
                <a:lnTo>
                  <a:pt x="258373" y="2587605"/>
                </a:lnTo>
                <a:lnTo>
                  <a:pt x="258373" y="2525388"/>
                </a:lnTo>
                <a:lnTo>
                  <a:pt x="1" y="2267015"/>
                </a:lnTo>
                <a:lnTo>
                  <a:pt x="0" y="2214770"/>
                </a:lnTo>
                <a:lnTo>
                  <a:pt x="285299" y="2500070"/>
                </a:lnTo>
                <a:lnTo>
                  <a:pt x="345909" y="2500070"/>
                </a:lnTo>
                <a:lnTo>
                  <a:pt x="814822" y="2031167"/>
                </a:lnTo>
                <a:lnTo>
                  <a:pt x="341616" y="1557959"/>
                </a:lnTo>
                <a:lnTo>
                  <a:pt x="289593" y="1557959"/>
                </a:lnTo>
                <a:lnTo>
                  <a:pt x="4" y="1847551"/>
                </a:lnTo>
                <a:lnTo>
                  <a:pt x="4" y="1795307"/>
                </a:lnTo>
                <a:lnTo>
                  <a:pt x="258377" y="1536932"/>
                </a:lnTo>
                <a:lnTo>
                  <a:pt x="258377" y="1474721"/>
                </a:lnTo>
                <a:lnTo>
                  <a:pt x="2" y="1216345"/>
                </a:lnTo>
                <a:lnTo>
                  <a:pt x="2" y="1164102"/>
                </a:lnTo>
                <a:lnTo>
                  <a:pt x="283034" y="1447135"/>
                </a:lnTo>
                <a:lnTo>
                  <a:pt x="348175" y="1447135"/>
                </a:lnTo>
                <a:lnTo>
                  <a:pt x="814821" y="980486"/>
                </a:lnTo>
                <a:lnTo>
                  <a:pt x="344401" y="510062"/>
                </a:lnTo>
                <a:lnTo>
                  <a:pt x="286805" y="510062"/>
                </a:lnTo>
                <a:lnTo>
                  <a:pt x="5" y="796868"/>
                </a:lnTo>
                <a:lnTo>
                  <a:pt x="5" y="744628"/>
                </a:lnTo>
                <a:lnTo>
                  <a:pt x="258382" y="486242"/>
                </a:lnTo>
                <a:lnTo>
                  <a:pt x="258382" y="424043"/>
                </a:lnTo>
                <a:lnTo>
                  <a:pt x="3" y="165664"/>
                </a:lnTo>
                <a:lnTo>
                  <a:pt x="3" y="113420"/>
                </a:lnTo>
                <a:lnTo>
                  <a:pt x="285820" y="399237"/>
                </a:lnTo>
                <a:lnTo>
                  <a:pt x="345386" y="399237"/>
                </a:lnTo>
                <a:lnTo>
                  <a:pt x="744622" y="2"/>
                </a:lnTo>
                <a:lnTo>
                  <a:pt x="796865" y="2"/>
                </a:lnTo>
                <a:lnTo>
                  <a:pt x="369206" y="427661"/>
                </a:lnTo>
                <a:lnTo>
                  <a:pt x="369206" y="482624"/>
                </a:lnTo>
                <a:lnTo>
                  <a:pt x="840943" y="954364"/>
                </a:lnTo>
                <a:lnTo>
                  <a:pt x="1309187" y="486116"/>
                </a:lnTo>
                <a:lnTo>
                  <a:pt x="1309187" y="424169"/>
                </a:lnTo>
                <a:lnTo>
                  <a:pt x="885019" y="0"/>
                </a:lnTo>
                <a:lnTo>
                  <a:pt x="937262" y="0"/>
                </a:lnTo>
                <a:lnTo>
                  <a:pt x="1336499" y="399237"/>
                </a:lnTo>
                <a:lnTo>
                  <a:pt x="1396066" y="399237"/>
                </a:lnTo>
                <a:lnTo>
                  <a:pt x="1795300" y="3"/>
                </a:lnTo>
                <a:lnTo>
                  <a:pt x="1847544" y="3"/>
                </a:lnTo>
                <a:lnTo>
                  <a:pt x="1420012" y="427535"/>
                </a:lnTo>
                <a:lnTo>
                  <a:pt x="1420012" y="482750"/>
                </a:lnTo>
                <a:lnTo>
                  <a:pt x="1891623" y="954365"/>
                </a:lnTo>
                <a:lnTo>
                  <a:pt x="2360001" y="485992"/>
                </a:lnTo>
                <a:lnTo>
                  <a:pt x="2360001" y="424295"/>
                </a:lnTo>
                <a:lnTo>
                  <a:pt x="1935698" y="0"/>
                </a:lnTo>
                <a:lnTo>
                  <a:pt x="1987943" y="0"/>
                </a:lnTo>
                <a:lnTo>
                  <a:pt x="2387187" y="399237"/>
                </a:lnTo>
                <a:lnTo>
                  <a:pt x="2446755" y="399237"/>
                </a:lnTo>
                <a:lnTo>
                  <a:pt x="2845991" y="2"/>
                </a:lnTo>
                <a:lnTo>
                  <a:pt x="2898236" y="2"/>
                </a:lnTo>
                <a:lnTo>
                  <a:pt x="2470825" y="427411"/>
                </a:lnTo>
                <a:lnTo>
                  <a:pt x="2470825" y="482875"/>
                </a:lnTo>
                <a:lnTo>
                  <a:pt x="2942310" y="954365"/>
                </a:lnTo>
                <a:lnTo>
                  <a:pt x="3410809" y="485866"/>
                </a:lnTo>
                <a:lnTo>
                  <a:pt x="3410809" y="424419"/>
                </a:lnTo>
                <a:lnTo>
                  <a:pt x="2986386" y="0"/>
                </a:lnTo>
                <a:lnTo>
                  <a:pt x="3038626" y="0"/>
                </a:lnTo>
                <a:lnTo>
                  <a:pt x="3437870" y="399237"/>
                </a:lnTo>
                <a:lnTo>
                  <a:pt x="3497441" y="399237"/>
                </a:lnTo>
                <a:lnTo>
                  <a:pt x="3896667" y="2"/>
                </a:lnTo>
                <a:lnTo>
                  <a:pt x="3948913" y="2"/>
                </a:lnTo>
                <a:lnTo>
                  <a:pt x="3521637" y="427285"/>
                </a:lnTo>
                <a:lnTo>
                  <a:pt x="3521637" y="483001"/>
                </a:lnTo>
                <a:lnTo>
                  <a:pt x="3992987" y="954364"/>
                </a:lnTo>
                <a:lnTo>
                  <a:pt x="4461599" y="485738"/>
                </a:lnTo>
                <a:lnTo>
                  <a:pt x="4461599" y="424543"/>
                </a:lnTo>
                <a:lnTo>
                  <a:pt x="4037068" y="1"/>
                </a:lnTo>
                <a:lnTo>
                  <a:pt x="4089312" y="1"/>
                </a:lnTo>
                <a:lnTo>
                  <a:pt x="4488534" y="399237"/>
                </a:lnTo>
                <a:lnTo>
                  <a:pt x="4548100" y="399237"/>
                </a:lnTo>
                <a:lnTo>
                  <a:pt x="4947332" y="4"/>
                </a:lnTo>
                <a:lnTo>
                  <a:pt x="4999581" y="4"/>
                </a:lnTo>
                <a:lnTo>
                  <a:pt x="4572422" y="427156"/>
                </a:lnTo>
                <a:lnTo>
                  <a:pt x="4572422" y="483126"/>
                </a:lnTo>
                <a:lnTo>
                  <a:pt x="5043667" y="954362"/>
                </a:lnTo>
                <a:lnTo>
                  <a:pt x="5512409" y="485609"/>
                </a:lnTo>
                <a:lnTo>
                  <a:pt x="5512409" y="424674"/>
                </a:lnTo>
                <a:lnTo>
                  <a:pt x="5087742" y="1"/>
                </a:lnTo>
                <a:lnTo>
                  <a:pt x="5139977" y="1"/>
                </a:lnTo>
                <a:lnTo>
                  <a:pt x="5539215" y="399237"/>
                </a:lnTo>
                <a:lnTo>
                  <a:pt x="5598781" y="399237"/>
                </a:lnTo>
                <a:lnTo>
                  <a:pt x="5998007" y="2"/>
                </a:lnTo>
                <a:lnTo>
                  <a:pt x="6050249" y="2"/>
                </a:lnTo>
                <a:lnTo>
                  <a:pt x="5623232" y="427030"/>
                </a:lnTo>
                <a:lnTo>
                  <a:pt x="5623232" y="483255"/>
                </a:lnTo>
                <a:lnTo>
                  <a:pt x="6094326" y="954363"/>
                </a:lnTo>
                <a:lnTo>
                  <a:pt x="6563205" y="485481"/>
                </a:lnTo>
                <a:lnTo>
                  <a:pt x="6563205" y="4247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sim 4" descr="C:\Users\bilgisayar\Desktop\Tanıtım Sunusu\24115823_16.jpg24115823_16"/>
          <p:cNvPicPr>
            <a:picLocks noChangeAspect="1"/>
          </p:cNvPicPr>
          <p:nvPr/>
        </p:nvPicPr>
        <p:blipFill rotWithShape="1">
          <a:blip r:embed="rId1">
            <a:alphaModFix amt="45000"/>
          </a:blip>
          <a:srcRect t="12491" b="12491"/>
          <a:stretch>
            <a:fillRect/>
          </a:stretch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43467" y="643467"/>
            <a:ext cx="7164674" cy="557106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tr-TR" altLang="en-US" sz="5400" spc="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DİLİMİZİN ZENGİNLİKLERİ PROJESİ</a:t>
            </a:r>
            <a:endParaRPr lang="tr-TR" altLang="en-US" sz="5400" spc="2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451608" y="643467"/>
            <a:ext cx="3096926" cy="557106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/>
              <a:t>Öğrencilerimiz </a:t>
            </a:r>
            <a:r>
              <a:rPr lang="tr-TR" altLang="en-US" sz="2000"/>
              <a:t>Dilimizin Zenginlikleri Projesi kapsamında bir çok etkinlik yapmışlardır. </a:t>
            </a:r>
            <a:endParaRPr lang="tr-TR" altLang="en-US" sz="2000"/>
          </a:p>
        </p:txBody>
      </p:sp>
      <p:cxnSp>
        <p:nvCxnSpPr>
          <p:cNvPr id="18" name="Straight Connector 17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8139605" y="1828800"/>
            <a:ext cx="0" cy="3200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250" advTm="5970">
        <p14:switch dir="r"/>
      </p:transition>
    </mc:Choice>
    <mc:Fallback>
      <p:transition spd="slow" advTm="597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en-US" sz="4000" spc="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DİLİMİZİN ZENGİNLİKLERİ PROJESİ</a:t>
            </a:r>
            <a:endParaRPr lang="tr-TR" altLang="en-US" sz="4000" spc="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9" name="Metin kutusu 8"/>
          <p:cNvSpPr txBox="1"/>
          <p:nvPr/>
        </p:nvSpPr>
        <p:spPr>
          <a:xfrm>
            <a:off x="1024255" y="1899920"/>
            <a:ext cx="8061325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Okulumuzda Dilimizin Zenginlikleri Projesi kapsamında yapılan etkinlikler </a:t>
            </a:r>
            <a:endParaRPr lang="tr-T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Resim 7" descr="C:\Users\bilgisayar\Desktop\Tanıtım Sunusu\04110632_11.jpg04110632_11"/>
          <p:cNvPicPr>
            <a:picLocks noChangeAspect="1"/>
          </p:cNvPicPr>
          <p:nvPr/>
        </p:nvPicPr>
        <p:blipFill>
          <a:blip r:embed="rId1"/>
          <a:srcRect t="9729" b="9729"/>
          <a:stretch>
            <a:fillRect/>
          </a:stretch>
        </p:blipFill>
        <p:spPr>
          <a:xfrm>
            <a:off x="6259830" y="2402205"/>
            <a:ext cx="5436870" cy="4096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Resim 7" descr="C:\Users\bilgisayar\Desktop\Tanıtım Sunusu\05104736_11.jpg05104736_11"/>
          <p:cNvPicPr>
            <a:picLocks noChangeAspect="1"/>
          </p:cNvPicPr>
          <p:nvPr/>
        </p:nvPicPr>
        <p:blipFill>
          <a:blip r:embed="rId2">
            <a:lum contrast="30000"/>
          </a:blip>
          <a:srcRect t="19236" b="19236"/>
          <a:stretch>
            <a:fillRect/>
          </a:stretch>
        </p:blipFill>
        <p:spPr>
          <a:xfrm>
            <a:off x="669925" y="2426970"/>
            <a:ext cx="5436870" cy="4071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7000">
        <p14:prism isInverted="1"/>
      </p:transition>
    </mc:Choice>
    <mc:Fallback>
      <p:transition spd="slow" advTm="7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en-US" sz="4000" spc="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DİLİMİZİN ZENGİNLİKLERİ PROJESİ</a:t>
            </a:r>
            <a:endParaRPr lang="tr-TR" altLang="en-US" sz="4000" spc="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9" name="Metin kutusu 8"/>
          <p:cNvSpPr txBox="1"/>
          <p:nvPr/>
        </p:nvSpPr>
        <p:spPr>
          <a:xfrm>
            <a:off x="1024255" y="1899920"/>
            <a:ext cx="8061325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Okulumuzda Dilimizin Zenginlikleri Projesi kapsamında yapılan etkinlikler </a:t>
            </a:r>
            <a:endParaRPr lang="tr-T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Resim 7" descr="C:\Users\bilgisayar\Desktop\Tanıtım Sunusu\31113554_2.jpg31113554_2"/>
          <p:cNvPicPr>
            <a:picLocks noChangeAspect="1"/>
          </p:cNvPicPr>
          <p:nvPr/>
        </p:nvPicPr>
        <p:blipFill>
          <a:blip r:embed="rId1">
            <a:lum contrast="24000"/>
          </a:blip>
          <a:srcRect t="7685" b="7685"/>
          <a:stretch>
            <a:fillRect/>
          </a:stretch>
        </p:blipFill>
        <p:spPr>
          <a:xfrm>
            <a:off x="6259830" y="2402205"/>
            <a:ext cx="5436870" cy="4071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Resim 7" descr="C:\Users\bilgisayar\Desktop\Tanıtım Sunusu\24115829_guncelpano.jpg24115829_guncelpano"/>
          <p:cNvPicPr>
            <a:picLocks noChangeAspect="1"/>
          </p:cNvPicPr>
          <p:nvPr/>
        </p:nvPicPr>
        <p:blipFill>
          <a:blip r:embed="rId2"/>
          <a:srcRect t="10996" b="10996"/>
          <a:stretch>
            <a:fillRect/>
          </a:stretch>
        </p:blipFill>
        <p:spPr>
          <a:xfrm>
            <a:off x="713740" y="2426970"/>
            <a:ext cx="5436870" cy="4071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000">
        <p14:doors dir="vert"/>
      </p:transition>
    </mc:Choice>
    <mc:Fallback>
      <p:transition spd="slow" advTm="7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024255" y="585470"/>
            <a:ext cx="10760075" cy="1499870"/>
          </a:xfrm>
        </p:spPr>
        <p:txBody>
          <a:bodyPr/>
          <a:lstStyle/>
          <a:p>
            <a:r>
              <a:rPr lang="tr-TR" altLang="en-US" sz="4000" spc="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ÖĞRENCİLERİMİZİN HAYVAN SEVGİSİ</a:t>
            </a:r>
            <a:endParaRPr lang="tr-TR" altLang="en-US" sz="4000" spc="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9" name="Metin kutusu 8"/>
          <p:cNvSpPr txBox="1"/>
          <p:nvPr/>
        </p:nvSpPr>
        <p:spPr>
          <a:xfrm>
            <a:off x="760095" y="1781810"/>
            <a:ext cx="10672445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Ö</a:t>
            </a:r>
            <a:r>
              <a:rPr lang="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ğ</a:t>
            </a:r>
            <a:r>
              <a:rPr lang="en-US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rencilerimiz</a:t>
            </a:r>
            <a:r>
              <a:rPr lang="tr-TR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in </a:t>
            </a:r>
            <a:r>
              <a:rPr lang="en-US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merhamet ve vicdan sahibi bireyler</a:t>
            </a:r>
            <a:r>
              <a:rPr lang="tr-TR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olarak yetişmesi amaçlanarak yapılan etkinlikler.</a:t>
            </a:r>
            <a:endParaRPr lang="en-US" alt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Resim 7" descr="C:\Users\bilgisayar\Desktop\Tanıtım Sunusu\HAYVAN SEVGİSİ\1 (6).jpeg1 (6)"/>
          <p:cNvPicPr>
            <a:picLocks noChangeAspect="1"/>
          </p:cNvPicPr>
          <p:nvPr/>
        </p:nvPicPr>
        <p:blipFill>
          <a:blip r:embed="rId1"/>
          <a:srcRect t="15547" b="15547"/>
          <a:stretch>
            <a:fillRect/>
          </a:stretch>
        </p:blipFill>
        <p:spPr>
          <a:xfrm>
            <a:off x="124460" y="2313940"/>
            <a:ext cx="2977515" cy="2230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Resim 7" descr="C:\Users\bilgisayar\Desktop\Tanıtım Sunusu\HAYVAN SEVGİSİ\1 (7).jpeg1 (7)"/>
          <p:cNvPicPr>
            <a:picLocks noChangeAspect="1"/>
          </p:cNvPicPr>
          <p:nvPr/>
        </p:nvPicPr>
        <p:blipFill>
          <a:blip r:embed="rId2"/>
          <a:srcRect t="15142" b="15142"/>
          <a:stretch>
            <a:fillRect/>
          </a:stretch>
        </p:blipFill>
        <p:spPr>
          <a:xfrm>
            <a:off x="3178810" y="4232910"/>
            <a:ext cx="2977515" cy="2230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Resim 7" descr="C:\Users\bilgisayar\Desktop\Tanıtım Sunusu\HAYVAN SEVGİSİ\1 (4).jpeg1 (4)"/>
          <p:cNvPicPr>
            <a:picLocks noChangeAspect="1"/>
          </p:cNvPicPr>
          <p:nvPr/>
        </p:nvPicPr>
        <p:blipFill>
          <a:blip r:embed="rId3"/>
          <a:srcRect t="14779" b="14779"/>
          <a:stretch>
            <a:fillRect/>
          </a:stretch>
        </p:blipFill>
        <p:spPr>
          <a:xfrm>
            <a:off x="6084570" y="2150110"/>
            <a:ext cx="2977515" cy="2230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Resim 7" descr="C:\Users\bilgisayar\Desktop\Tanıtım Sunusu\HAYVAN SEVGİSİ\1 (8).jpeg1 (8)"/>
          <p:cNvPicPr>
            <a:picLocks noChangeAspect="1"/>
          </p:cNvPicPr>
          <p:nvPr/>
        </p:nvPicPr>
        <p:blipFill>
          <a:blip r:embed="rId4"/>
          <a:srcRect t="21924" b="21924"/>
          <a:stretch>
            <a:fillRect/>
          </a:stretch>
        </p:blipFill>
        <p:spPr>
          <a:xfrm>
            <a:off x="9062085" y="4232910"/>
            <a:ext cx="2977515" cy="2230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000">
        <p14:doors dir="vert"/>
      </p:transition>
    </mc:Choice>
    <mc:Fallback>
      <p:transition spd="slow" advTm="7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İletİşİm bİlgİlerİ</a:t>
            </a:r>
            <a:endParaRPr lang="tr-T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Metin kutusu 8"/>
          <p:cNvSpPr txBox="1"/>
          <p:nvPr/>
        </p:nvSpPr>
        <p:spPr>
          <a:xfrm>
            <a:off x="4545965" y="2084705"/>
            <a:ext cx="7425690" cy="39744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tr-TR" sz="3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Web:</a:t>
            </a:r>
            <a:r>
              <a:rPr lang="tr-TR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saycailkokulu.meb.k12.tr</a:t>
            </a:r>
            <a:endParaRPr lang="en-US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tr-TR" alt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e-posta:</a:t>
            </a:r>
            <a:r>
              <a:rPr lang="tr-TR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717398@meb.k12.tr</a:t>
            </a:r>
            <a:endParaRPr lang="tr-TR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tr-TR" alt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Tel:</a:t>
            </a:r>
            <a:r>
              <a:rPr lang="tr-TR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0454 283 22 53</a:t>
            </a:r>
            <a:endParaRPr lang="tr-TR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tr-TR" alt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Adres:</a:t>
            </a:r>
            <a:r>
              <a:rPr lang="tr-TR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Sayca Köyü Kalafatl</a:t>
            </a: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ı Mahallesi No</a:t>
            </a:r>
            <a:r>
              <a:rPr lang="tr-TR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r>
              <a:rPr lang="tr-TR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tr-TR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tr-TR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</a:t>
            </a: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Giresun Merkez</a:t>
            </a:r>
            <a:r>
              <a:rPr lang="en-US" altLang="en-US" sz="3200" dirty="0">
                <a:sym typeface="+mn-ea"/>
              </a:rPr>
              <a:t> </a:t>
            </a:r>
            <a:endParaRPr lang="en-US" altLang="en-US" sz="3200" dirty="0">
              <a:sym typeface="+mn-e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lum bright="-24000" contrast="48000"/>
          </a:blip>
          <a:stretch>
            <a:fillRect/>
          </a:stretch>
        </p:blipFill>
        <p:spPr>
          <a:xfrm>
            <a:off x="906780" y="1993265"/>
            <a:ext cx="3638550" cy="419100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:fade/>
      </p:transition>
    </mc:Choice>
    <mc:Fallback>
      <p:transition spd="slow" advTm="7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45415" y="5866130"/>
            <a:ext cx="9425940" cy="669925"/>
          </a:xfrm>
          <a:prstGeom prst="rect">
            <a:avLst/>
          </a:prstGeom>
          <a:solidFill>
            <a:srgbClr val="433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524510" y="6003290"/>
            <a:ext cx="8915400" cy="525780"/>
          </a:xfrm>
        </p:spPr>
        <p:txBody>
          <a:bodyPr>
            <a:noAutofit/>
          </a:bodyPr>
          <a:lstStyle/>
          <a:p>
            <a:pPr algn="ctr"/>
            <a:r>
              <a:rPr lang="tr-TR" sz="3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Okulumuz</a:t>
            </a:r>
            <a:endParaRPr lang="tr-TR" sz="32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" name="Resim 6" descr="C:\Users\bilgisayar\Desktop\Tanıtım Sunusu\WhatsApp Unknown 2025-02-12 at 08.49.37\1 (31).jpeg1 (31)"/>
          <p:cNvPicPr>
            <a:picLocks noChangeAspect="1"/>
          </p:cNvPicPr>
          <p:nvPr/>
        </p:nvPicPr>
        <p:blipFill rotWithShape="1">
          <a:blip r:embed="rId1">
            <a:lum bright="30000" contrast="48000"/>
          </a:blip>
          <a:srcRect t="12521" b="12521"/>
          <a:stretch>
            <a:fillRect/>
          </a:stretch>
        </p:blipFill>
        <p:spPr>
          <a:xfrm>
            <a:off x="146050" y="175895"/>
            <a:ext cx="9425305" cy="5485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9681845" y="321945"/>
            <a:ext cx="2432685" cy="6214745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9681210" y="917575"/>
            <a:ext cx="2340610" cy="4852670"/>
          </a:xfrm>
        </p:spPr>
        <p:txBody>
          <a:bodyPr anchor="ctr">
            <a:normAutofit/>
          </a:bodyPr>
          <a:lstStyle/>
          <a:p>
            <a:r>
              <a:rPr lang="tr-TR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</a:rPr>
              <a:t>Okulumuz 2 kat ve bir zemin katından oluşan 4 derslikli bir binada eğitim öğretime devam </a:t>
            </a:r>
            <a:r>
              <a:rPr lang="tr-TR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</a:rPr>
              <a:t>etmektedir.</a:t>
            </a:r>
            <a:endParaRPr lang="tr-TR" dirty="0">
              <a:solidFill>
                <a:srgbClr val="FFFFFF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Freeform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24" y="8"/>
            <a:ext cx="12191978" cy="4571994"/>
          </a:xfrm>
          <a:custGeom>
            <a:avLst/>
            <a:gdLst/>
            <a:ahLst/>
            <a:cxnLst/>
            <a:rect l="l" t="t" r="r" b="b"/>
            <a:pathLst>
              <a:path w="12191978" h="4571994">
                <a:moveTo>
                  <a:pt x="1" y="4316129"/>
                </a:moveTo>
                <a:lnTo>
                  <a:pt x="255863" y="4571991"/>
                </a:lnTo>
                <a:lnTo>
                  <a:pt x="203619" y="4571991"/>
                </a:lnTo>
                <a:lnTo>
                  <a:pt x="1" y="4368373"/>
                </a:lnTo>
                <a:close/>
                <a:moveTo>
                  <a:pt x="12191973" y="4312831"/>
                </a:moveTo>
                <a:lnTo>
                  <a:pt x="12191972" y="4365076"/>
                </a:lnTo>
                <a:lnTo>
                  <a:pt x="11985055" y="4571992"/>
                </a:lnTo>
                <a:lnTo>
                  <a:pt x="11932811" y="4571993"/>
                </a:lnTo>
                <a:close/>
                <a:moveTo>
                  <a:pt x="11817249" y="4076816"/>
                </a:moveTo>
                <a:lnTo>
                  <a:pt x="11928074" y="4076816"/>
                </a:lnTo>
                <a:lnTo>
                  <a:pt x="11928074" y="4187641"/>
                </a:lnTo>
                <a:lnTo>
                  <a:pt x="11817249" y="4187641"/>
                </a:lnTo>
                <a:close/>
                <a:moveTo>
                  <a:pt x="10766437" y="4076816"/>
                </a:moveTo>
                <a:lnTo>
                  <a:pt x="10877262" y="4076816"/>
                </a:lnTo>
                <a:lnTo>
                  <a:pt x="10877262" y="4187641"/>
                </a:lnTo>
                <a:lnTo>
                  <a:pt x="10766437" y="4187641"/>
                </a:lnTo>
                <a:close/>
                <a:moveTo>
                  <a:pt x="9715629" y="4076816"/>
                </a:moveTo>
                <a:lnTo>
                  <a:pt x="9826454" y="4076816"/>
                </a:lnTo>
                <a:lnTo>
                  <a:pt x="9826454" y="4187641"/>
                </a:lnTo>
                <a:lnTo>
                  <a:pt x="9715629" y="4187641"/>
                </a:lnTo>
                <a:close/>
                <a:moveTo>
                  <a:pt x="8664821" y="4076816"/>
                </a:moveTo>
                <a:lnTo>
                  <a:pt x="8775646" y="4076816"/>
                </a:lnTo>
                <a:lnTo>
                  <a:pt x="8775646" y="4187641"/>
                </a:lnTo>
                <a:lnTo>
                  <a:pt x="8664821" y="4187641"/>
                </a:lnTo>
                <a:close/>
                <a:moveTo>
                  <a:pt x="7614013" y="4076816"/>
                </a:moveTo>
                <a:lnTo>
                  <a:pt x="7724838" y="4076816"/>
                </a:lnTo>
                <a:lnTo>
                  <a:pt x="7724838" y="4187641"/>
                </a:lnTo>
                <a:lnTo>
                  <a:pt x="7614013" y="4187641"/>
                </a:lnTo>
                <a:close/>
                <a:moveTo>
                  <a:pt x="6563205" y="4076816"/>
                </a:moveTo>
                <a:lnTo>
                  <a:pt x="6674030" y="4076816"/>
                </a:lnTo>
                <a:lnTo>
                  <a:pt x="6674030" y="4187641"/>
                </a:lnTo>
                <a:lnTo>
                  <a:pt x="6563205" y="4187641"/>
                </a:lnTo>
                <a:close/>
                <a:moveTo>
                  <a:pt x="5512397" y="4076816"/>
                </a:moveTo>
                <a:lnTo>
                  <a:pt x="5623222" y="4076816"/>
                </a:lnTo>
                <a:lnTo>
                  <a:pt x="5623222" y="4187641"/>
                </a:lnTo>
                <a:lnTo>
                  <a:pt x="5512397" y="4187641"/>
                </a:lnTo>
                <a:close/>
                <a:moveTo>
                  <a:pt x="4461589" y="4076816"/>
                </a:moveTo>
                <a:lnTo>
                  <a:pt x="4572414" y="4076816"/>
                </a:lnTo>
                <a:lnTo>
                  <a:pt x="4572414" y="4187641"/>
                </a:lnTo>
                <a:lnTo>
                  <a:pt x="4461589" y="4187641"/>
                </a:lnTo>
                <a:close/>
                <a:moveTo>
                  <a:pt x="3410782" y="4076816"/>
                </a:moveTo>
                <a:lnTo>
                  <a:pt x="3521608" y="4076816"/>
                </a:lnTo>
                <a:lnTo>
                  <a:pt x="3521608" y="4187641"/>
                </a:lnTo>
                <a:lnTo>
                  <a:pt x="3410782" y="4187641"/>
                </a:lnTo>
                <a:close/>
                <a:moveTo>
                  <a:pt x="2359975" y="4076816"/>
                </a:moveTo>
                <a:lnTo>
                  <a:pt x="2470800" y="4076816"/>
                </a:lnTo>
                <a:lnTo>
                  <a:pt x="2470800" y="4187641"/>
                </a:lnTo>
                <a:lnTo>
                  <a:pt x="2359975" y="4187641"/>
                </a:lnTo>
                <a:close/>
                <a:moveTo>
                  <a:pt x="1309167" y="4076816"/>
                </a:moveTo>
                <a:lnTo>
                  <a:pt x="1419992" y="4076816"/>
                </a:lnTo>
                <a:lnTo>
                  <a:pt x="1419992" y="4187641"/>
                </a:lnTo>
                <a:lnTo>
                  <a:pt x="1309167" y="4187641"/>
                </a:lnTo>
                <a:close/>
                <a:moveTo>
                  <a:pt x="258359" y="4076816"/>
                </a:moveTo>
                <a:lnTo>
                  <a:pt x="369184" y="4076816"/>
                </a:lnTo>
                <a:lnTo>
                  <a:pt x="369184" y="4187641"/>
                </a:lnTo>
                <a:lnTo>
                  <a:pt x="258359" y="4187641"/>
                </a:lnTo>
                <a:close/>
                <a:moveTo>
                  <a:pt x="11291841" y="3551209"/>
                </a:moveTo>
                <a:lnTo>
                  <a:pt x="11402666" y="3551209"/>
                </a:lnTo>
                <a:lnTo>
                  <a:pt x="11402666" y="3662034"/>
                </a:lnTo>
                <a:lnTo>
                  <a:pt x="11291841" y="3662034"/>
                </a:lnTo>
                <a:close/>
                <a:moveTo>
                  <a:pt x="10241033" y="3551209"/>
                </a:moveTo>
                <a:lnTo>
                  <a:pt x="10351858" y="3551209"/>
                </a:lnTo>
                <a:lnTo>
                  <a:pt x="10351858" y="3662034"/>
                </a:lnTo>
                <a:lnTo>
                  <a:pt x="10241033" y="3662034"/>
                </a:lnTo>
                <a:close/>
                <a:moveTo>
                  <a:pt x="9190225" y="3551209"/>
                </a:moveTo>
                <a:lnTo>
                  <a:pt x="9301050" y="3551209"/>
                </a:lnTo>
                <a:lnTo>
                  <a:pt x="9301050" y="3662034"/>
                </a:lnTo>
                <a:lnTo>
                  <a:pt x="9190225" y="3662034"/>
                </a:lnTo>
                <a:close/>
                <a:moveTo>
                  <a:pt x="8139417" y="3551209"/>
                </a:moveTo>
                <a:lnTo>
                  <a:pt x="8250242" y="3551209"/>
                </a:lnTo>
                <a:lnTo>
                  <a:pt x="8250242" y="3662034"/>
                </a:lnTo>
                <a:lnTo>
                  <a:pt x="8139417" y="3662034"/>
                </a:lnTo>
                <a:close/>
                <a:moveTo>
                  <a:pt x="7088609" y="3551209"/>
                </a:moveTo>
                <a:lnTo>
                  <a:pt x="7199434" y="3551209"/>
                </a:lnTo>
                <a:lnTo>
                  <a:pt x="7199434" y="3662034"/>
                </a:lnTo>
                <a:lnTo>
                  <a:pt x="7088609" y="3662034"/>
                </a:lnTo>
                <a:close/>
                <a:moveTo>
                  <a:pt x="6037801" y="3551209"/>
                </a:moveTo>
                <a:lnTo>
                  <a:pt x="6148626" y="3551209"/>
                </a:lnTo>
                <a:lnTo>
                  <a:pt x="6148626" y="3662034"/>
                </a:lnTo>
                <a:lnTo>
                  <a:pt x="6037801" y="3662034"/>
                </a:lnTo>
                <a:close/>
                <a:moveTo>
                  <a:pt x="4986998" y="3551209"/>
                </a:moveTo>
                <a:lnTo>
                  <a:pt x="5097826" y="3551209"/>
                </a:lnTo>
                <a:lnTo>
                  <a:pt x="5097826" y="3662034"/>
                </a:lnTo>
                <a:lnTo>
                  <a:pt x="4986998" y="3662034"/>
                </a:lnTo>
                <a:close/>
                <a:moveTo>
                  <a:pt x="3936196" y="3551209"/>
                </a:moveTo>
                <a:lnTo>
                  <a:pt x="4047020" y="3551209"/>
                </a:lnTo>
                <a:lnTo>
                  <a:pt x="4047020" y="3662034"/>
                </a:lnTo>
                <a:lnTo>
                  <a:pt x="3936196" y="3662034"/>
                </a:lnTo>
                <a:close/>
                <a:moveTo>
                  <a:pt x="2885389" y="3551209"/>
                </a:moveTo>
                <a:lnTo>
                  <a:pt x="2996214" y="3551209"/>
                </a:lnTo>
                <a:lnTo>
                  <a:pt x="2996214" y="3662034"/>
                </a:lnTo>
                <a:lnTo>
                  <a:pt x="2885389" y="3662034"/>
                </a:lnTo>
                <a:close/>
                <a:moveTo>
                  <a:pt x="1834579" y="3551209"/>
                </a:moveTo>
                <a:lnTo>
                  <a:pt x="1945404" y="3551209"/>
                </a:lnTo>
                <a:lnTo>
                  <a:pt x="1945404" y="3662034"/>
                </a:lnTo>
                <a:lnTo>
                  <a:pt x="1834579" y="3662034"/>
                </a:lnTo>
                <a:close/>
                <a:moveTo>
                  <a:pt x="783773" y="3551209"/>
                </a:moveTo>
                <a:lnTo>
                  <a:pt x="894598" y="3551209"/>
                </a:lnTo>
                <a:lnTo>
                  <a:pt x="894598" y="3662034"/>
                </a:lnTo>
                <a:lnTo>
                  <a:pt x="783773" y="3662034"/>
                </a:lnTo>
                <a:close/>
                <a:moveTo>
                  <a:pt x="2942310" y="3107960"/>
                </a:moveTo>
                <a:lnTo>
                  <a:pt x="2470811" y="3579460"/>
                </a:lnTo>
                <a:lnTo>
                  <a:pt x="2470811" y="3634896"/>
                </a:lnTo>
                <a:lnTo>
                  <a:pt x="2942311" y="4106397"/>
                </a:lnTo>
                <a:lnTo>
                  <a:pt x="3410794" y="3637915"/>
                </a:lnTo>
                <a:lnTo>
                  <a:pt x="3410794" y="3576442"/>
                </a:lnTo>
                <a:close/>
                <a:moveTo>
                  <a:pt x="840944" y="3107960"/>
                </a:moveTo>
                <a:lnTo>
                  <a:pt x="369194" y="3579710"/>
                </a:lnTo>
                <a:lnTo>
                  <a:pt x="369194" y="3634648"/>
                </a:lnTo>
                <a:lnTo>
                  <a:pt x="840944" y="4106399"/>
                </a:lnTo>
                <a:lnTo>
                  <a:pt x="1309176" y="3638165"/>
                </a:lnTo>
                <a:lnTo>
                  <a:pt x="1309176" y="3576193"/>
                </a:lnTo>
                <a:close/>
                <a:moveTo>
                  <a:pt x="3992986" y="3107959"/>
                </a:moveTo>
                <a:lnTo>
                  <a:pt x="3521621" y="3579335"/>
                </a:lnTo>
                <a:lnTo>
                  <a:pt x="3521621" y="3635021"/>
                </a:lnTo>
                <a:lnTo>
                  <a:pt x="3992986" y="4106398"/>
                </a:lnTo>
                <a:lnTo>
                  <a:pt x="4461593" y="3637778"/>
                </a:lnTo>
                <a:lnTo>
                  <a:pt x="4461593" y="3576578"/>
                </a:lnTo>
                <a:close/>
                <a:moveTo>
                  <a:pt x="1891624" y="3107959"/>
                </a:moveTo>
                <a:lnTo>
                  <a:pt x="1420001" y="3579584"/>
                </a:lnTo>
                <a:lnTo>
                  <a:pt x="1420001" y="3634774"/>
                </a:lnTo>
                <a:lnTo>
                  <a:pt x="1891623" y="4106397"/>
                </a:lnTo>
                <a:lnTo>
                  <a:pt x="2359987" y="3638040"/>
                </a:lnTo>
                <a:lnTo>
                  <a:pt x="2359987" y="3576315"/>
                </a:lnTo>
                <a:close/>
                <a:moveTo>
                  <a:pt x="8195689" y="3107959"/>
                </a:moveTo>
                <a:lnTo>
                  <a:pt x="7724838" y="3578810"/>
                </a:lnTo>
                <a:lnTo>
                  <a:pt x="7724838" y="3635541"/>
                </a:lnTo>
                <a:lnTo>
                  <a:pt x="8195691" y="4106395"/>
                </a:lnTo>
                <a:lnTo>
                  <a:pt x="8664821" y="3637265"/>
                </a:lnTo>
                <a:lnTo>
                  <a:pt x="8664821" y="3577091"/>
                </a:lnTo>
                <a:close/>
                <a:moveTo>
                  <a:pt x="5043664" y="3107959"/>
                </a:moveTo>
                <a:lnTo>
                  <a:pt x="4572419" y="3579197"/>
                </a:lnTo>
                <a:lnTo>
                  <a:pt x="4572419" y="3635159"/>
                </a:lnTo>
                <a:lnTo>
                  <a:pt x="5043662" y="4106396"/>
                </a:lnTo>
                <a:lnTo>
                  <a:pt x="5512402" y="3637650"/>
                </a:lnTo>
                <a:lnTo>
                  <a:pt x="5512402" y="3576704"/>
                </a:lnTo>
                <a:close/>
                <a:moveTo>
                  <a:pt x="6094326" y="3107958"/>
                </a:moveTo>
                <a:lnTo>
                  <a:pt x="5623226" y="3579070"/>
                </a:lnTo>
                <a:lnTo>
                  <a:pt x="5623226" y="3635285"/>
                </a:lnTo>
                <a:lnTo>
                  <a:pt x="6094326" y="4106397"/>
                </a:lnTo>
                <a:lnTo>
                  <a:pt x="6563205" y="3637518"/>
                </a:lnTo>
                <a:lnTo>
                  <a:pt x="6563205" y="3576837"/>
                </a:lnTo>
                <a:close/>
                <a:moveTo>
                  <a:pt x="9246372" y="3107957"/>
                </a:moveTo>
                <a:lnTo>
                  <a:pt x="8775646" y="3578683"/>
                </a:lnTo>
                <a:lnTo>
                  <a:pt x="8775646" y="3635671"/>
                </a:lnTo>
                <a:lnTo>
                  <a:pt x="9246369" y="4106395"/>
                </a:lnTo>
                <a:lnTo>
                  <a:pt x="9715629" y="3637135"/>
                </a:lnTo>
                <a:lnTo>
                  <a:pt x="9715629" y="3577215"/>
                </a:lnTo>
                <a:close/>
                <a:moveTo>
                  <a:pt x="7145009" y="3107957"/>
                </a:moveTo>
                <a:lnTo>
                  <a:pt x="6674030" y="3578936"/>
                </a:lnTo>
                <a:lnTo>
                  <a:pt x="6674030" y="3635418"/>
                </a:lnTo>
                <a:lnTo>
                  <a:pt x="7145007" y="4106396"/>
                </a:lnTo>
                <a:lnTo>
                  <a:pt x="7614013" y="3637390"/>
                </a:lnTo>
                <a:lnTo>
                  <a:pt x="7614013" y="3576961"/>
                </a:lnTo>
                <a:close/>
                <a:moveTo>
                  <a:pt x="11347734" y="3107957"/>
                </a:moveTo>
                <a:lnTo>
                  <a:pt x="10877262" y="3578428"/>
                </a:lnTo>
                <a:lnTo>
                  <a:pt x="10877262" y="3635922"/>
                </a:lnTo>
                <a:lnTo>
                  <a:pt x="11347735" y="4106396"/>
                </a:lnTo>
                <a:lnTo>
                  <a:pt x="11817249" y="3636882"/>
                </a:lnTo>
                <a:lnTo>
                  <a:pt x="11817249" y="3577472"/>
                </a:lnTo>
                <a:close/>
                <a:moveTo>
                  <a:pt x="10297053" y="3107955"/>
                </a:moveTo>
                <a:lnTo>
                  <a:pt x="9826454" y="3578554"/>
                </a:lnTo>
                <a:lnTo>
                  <a:pt x="9826454" y="3635794"/>
                </a:lnTo>
                <a:lnTo>
                  <a:pt x="10297054" y="4106394"/>
                </a:lnTo>
                <a:lnTo>
                  <a:pt x="10766437" y="3637011"/>
                </a:lnTo>
                <a:lnTo>
                  <a:pt x="10766437" y="3577339"/>
                </a:lnTo>
                <a:close/>
                <a:moveTo>
                  <a:pt x="11817249" y="3027334"/>
                </a:moveTo>
                <a:lnTo>
                  <a:pt x="11928074" y="3027334"/>
                </a:lnTo>
                <a:lnTo>
                  <a:pt x="11928074" y="3138159"/>
                </a:lnTo>
                <a:lnTo>
                  <a:pt x="11817249" y="3138159"/>
                </a:lnTo>
                <a:close/>
                <a:moveTo>
                  <a:pt x="10766437" y="3027334"/>
                </a:moveTo>
                <a:lnTo>
                  <a:pt x="10877262" y="3027334"/>
                </a:lnTo>
                <a:lnTo>
                  <a:pt x="10877262" y="3138159"/>
                </a:lnTo>
                <a:lnTo>
                  <a:pt x="10766437" y="3138159"/>
                </a:lnTo>
                <a:close/>
                <a:moveTo>
                  <a:pt x="9715629" y="3027334"/>
                </a:moveTo>
                <a:lnTo>
                  <a:pt x="9826454" y="3027334"/>
                </a:lnTo>
                <a:lnTo>
                  <a:pt x="9826454" y="3138159"/>
                </a:lnTo>
                <a:lnTo>
                  <a:pt x="9715629" y="3138159"/>
                </a:lnTo>
                <a:close/>
                <a:moveTo>
                  <a:pt x="8664821" y="3027334"/>
                </a:moveTo>
                <a:lnTo>
                  <a:pt x="8775646" y="3027334"/>
                </a:lnTo>
                <a:lnTo>
                  <a:pt x="8775646" y="3138159"/>
                </a:lnTo>
                <a:lnTo>
                  <a:pt x="8664821" y="3138159"/>
                </a:lnTo>
                <a:close/>
                <a:moveTo>
                  <a:pt x="7614013" y="3027334"/>
                </a:moveTo>
                <a:lnTo>
                  <a:pt x="7724838" y="3027334"/>
                </a:lnTo>
                <a:lnTo>
                  <a:pt x="7724838" y="3138159"/>
                </a:lnTo>
                <a:lnTo>
                  <a:pt x="7614013" y="3138159"/>
                </a:lnTo>
                <a:close/>
                <a:moveTo>
                  <a:pt x="6563205" y="3027334"/>
                </a:moveTo>
                <a:lnTo>
                  <a:pt x="6674030" y="3027334"/>
                </a:lnTo>
                <a:lnTo>
                  <a:pt x="6674030" y="3138159"/>
                </a:lnTo>
                <a:lnTo>
                  <a:pt x="6563205" y="3138159"/>
                </a:lnTo>
                <a:close/>
                <a:moveTo>
                  <a:pt x="5512400" y="3027334"/>
                </a:moveTo>
                <a:lnTo>
                  <a:pt x="5623225" y="3027334"/>
                </a:lnTo>
                <a:lnTo>
                  <a:pt x="5623225" y="3138159"/>
                </a:lnTo>
                <a:lnTo>
                  <a:pt x="5512400" y="3138159"/>
                </a:lnTo>
                <a:close/>
                <a:moveTo>
                  <a:pt x="4461592" y="3027334"/>
                </a:moveTo>
                <a:lnTo>
                  <a:pt x="4572417" y="3027334"/>
                </a:lnTo>
                <a:lnTo>
                  <a:pt x="4572417" y="3138159"/>
                </a:lnTo>
                <a:lnTo>
                  <a:pt x="4461592" y="3138159"/>
                </a:lnTo>
                <a:close/>
                <a:moveTo>
                  <a:pt x="3410790" y="3027334"/>
                </a:moveTo>
                <a:lnTo>
                  <a:pt x="3521616" y="3027334"/>
                </a:lnTo>
                <a:lnTo>
                  <a:pt x="3521616" y="3138159"/>
                </a:lnTo>
                <a:lnTo>
                  <a:pt x="3410790" y="3138159"/>
                </a:lnTo>
                <a:close/>
                <a:moveTo>
                  <a:pt x="2359982" y="3027334"/>
                </a:moveTo>
                <a:lnTo>
                  <a:pt x="2470807" y="3027334"/>
                </a:lnTo>
                <a:lnTo>
                  <a:pt x="2470807" y="3138159"/>
                </a:lnTo>
                <a:lnTo>
                  <a:pt x="2359982" y="3138159"/>
                </a:lnTo>
                <a:close/>
                <a:moveTo>
                  <a:pt x="1309173" y="3027334"/>
                </a:moveTo>
                <a:lnTo>
                  <a:pt x="1419997" y="3027334"/>
                </a:lnTo>
                <a:lnTo>
                  <a:pt x="1419997" y="3138159"/>
                </a:lnTo>
                <a:lnTo>
                  <a:pt x="1309173" y="3138159"/>
                </a:lnTo>
                <a:close/>
                <a:moveTo>
                  <a:pt x="258365" y="3027334"/>
                </a:moveTo>
                <a:lnTo>
                  <a:pt x="369190" y="3027334"/>
                </a:lnTo>
                <a:lnTo>
                  <a:pt x="369190" y="3138159"/>
                </a:lnTo>
                <a:lnTo>
                  <a:pt x="258365" y="3138159"/>
                </a:lnTo>
                <a:close/>
                <a:moveTo>
                  <a:pt x="10794114" y="2610895"/>
                </a:moveTo>
                <a:lnTo>
                  <a:pt x="10323174" y="3081834"/>
                </a:lnTo>
                <a:lnTo>
                  <a:pt x="10792548" y="3551209"/>
                </a:lnTo>
                <a:lnTo>
                  <a:pt x="10852239" y="3551209"/>
                </a:lnTo>
                <a:lnTo>
                  <a:pt x="11321612" y="3081835"/>
                </a:lnTo>
                <a:lnTo>
                  <a:pt x="10850672" y="2610895"/>
                </a:lnTo>
                <a:close/>
                <a:moveTo>
                  <a:pt x="9743434" y="2610895"/>
                </a:moveTo>
                <a:lnTo>
                  <a:pt x="9272494" y="3081834"/>
                </a:lnTo>
                <a:lnTo>
                  <a:pt x="9741869" y="3551209"/>
                </a:lnTo>
                <a:lnTo>
                  <a:pt x="9801555" y="3551209"/>
                </a:lnTo>
                <a:lnTo>
                  <a:pt x="10270931" y="3081833"/>
                </a:lnTo>
                <a:lnTo>
                  <a:pt x="9799992" y="2610895"/>
                </a:lnTo>
                <a:close/>
                <a:moveTo>
                  <a:pt x="8692754" y="2610895"/>
                </a:moveTo>
                <a:lnTo>
                  <a:pt x="8221811" y="3081837"/>
                </a:lnTo>
                <a:lnTo>
                  <a:pt x="8691183" y="3551209"/>
                </a:lnTo>
                <a:lnTo>
                  <a:pt x="8750876" y="3551209"/>
                </a:lnTo>
                <a:lnTo>
                  <a:pt x="9220250" y="3081835"/>
                </a:lnTo>
                <a:lnTo>
                  <a:pt x="8749310" y="2610895"/>
                </a:lnTo>
                <a:close/>
                <a:moveTo>
                  <a:pt x="7642070" y="2610895"/>
                </a:moveTo>
                <a:lnTo>
                  <a:pt x="7171131" y="3081835"/>
                </a:lnTo>
                <a:lnTo>
                  <a:pt x="7640505" y="3551209"/>
                </a:lnTo>
                <a:lnTo>
                  <a:pt x="7700194" y="3551209"/>
                </a:lnTo>
                <a:lnTo>
                  <a:pt x="8169567" y="3081836"/>
                </a:lnTo>
                <a:lnTo>
                  <a:pt x="7698625" y="2610895"/>
                </a:lnTo>
                <a:close/>
                <a:moveTo>
                  <a:pt x="6591389" y="2610895"/>
                </a:moveTo>
                <a:lnTo>
                  <a:pt x="6120448" y="3081836"/>
                </a:lnTo>
                <a:lnTo>
                  <a:pt x="6589820" y="3551209"/>
                </a:lnTo>
                <a:lnTo>
                  <a:pt x="6649514" y="3551209"/>
                </a:lnTo>
                <a:lnTo>
                  <a:pt x="7118887" y="3081836"/>
                </a:lnTo>
                <a:lnTo>
                  <a:pt x="6647947" y="2610895"/>
                </a:lnTo>
                <a:close/>
                <a:moveTo>
                  <a:pt x="5540722" y="2610895"/>
                </a:moveTo>
                <a:lnTo>
                  <a:pt x="5069790" y="3081837"/>
                </a:lnTo>
                <a:lnTo>
                  <a:pt x="5539152" y="3551209"/>
                </a:lnTo>
                <a:lnTo>
                  <a:pt x="5598843" y="3551209"/>
                </a:lnTo>
                <a:lnTo>
                  <a:pt x="6068204" y="3081836"/>
                </a:lnTo>
                <a:lnTo>
                  <a:pt x="5597274" y="2610895"/>
                </a:lnTo>
                <a:close/>
                <a:moveTo>
                  <a:pt x="4490039" y="2610895"/>
                </a:moveTo>
                <a:lnTo>
                  <a:pt x="4019108" y="3081837"/>
                </a:lnTo>
                <a:lnTo>
                  <a:pt x="4488467" y="3551209"/>
                </a:lnTo>
                <a:lnTo>
                  <a:pt x="4548162" y="3551209"/>
                </a:lnTo>
                <a:lnTo>
                  <a:pt x="5017539" y="3081837"/>
                </a:lnTo>
                <a:lnTo>
                  <a:pt x="4546591" y="2610895"/>
                </a:lnTo>
                <a:close/>
                <a:moveTo>
                  <a:pt x="3439377" y="2610895"/>
                </a:moveTo>
                <a:lnTo>
                  <a:pt x="2968431" y="3081838"/>
                </a:lnTo>
                <a:lnTo>
                  <a:pt x="3437805" y="3551209"/>
                </a:lnTo>
                <a:lnTo>
                  <a:pt x="3497502" y="3551209"/>
                </a:lnTo>
                <a:lnTo>
                  <a:pt x="3966864" y="3081837"/>
                </a:lnTo>
                <a:lnTo>
                  <a:pt x="3495931" y="2610895"/>
                </a:lnTo>
                <a:close/>
                <a:moveTo>
                  <a:pt x="2388695" y="2610895"/>
                </a:moveTo>
                <a:lnTo>
                  <a:pt x="1917746" y="3081837"/>
                </a:lnTo>
                <a:lnTo>
                  <a:pt x="2387125" y="3551209"/>
                </a:lnTo>
                <a:lnTo>
                  <a:pt x="2446819" y="3551209"/>
                </a:lnTo>
                <a:lnTo>
                  <a:pt x="2916188" y="3081838"/>
                </a:lnTo>
                <a:lnTo>
                  <a:pt x="2445246" y="2610895"/>
                </a:lnTo>
                <a:close/>
                <a:moveTo>
                  <a:pt x="1338007" y="2610895"/>
                </a:moveTo>
                <a:lnTo>
                  <a:pt x="867066" y="3081838"/>
                </a:lnTo>
                <a:lnTo>
                  <a:pt x="1336436" y="3551209"/>
                </a:lnTo>
                <a:lnTo>
                  <a:pt x="1396132" y="3551209"/>
                </a:lnTo>
                <a:lnTo>
                  <a:pt x="1865502" y="3081837"/>
                </a:lnTo>
                <a:lnTo>
                  <a:pt x="1394561" y="2610895"/>
                </a:lnTo>
                <a:close/>
                <a:moveTo>
                  <a:pt x="11291841" y="2500070"/>
                </a:moveTo>
                <a:lnTo>
                  <a:pt x="11402666" y="2500070"/>
                </a:lnTo>
                <a:lnTo>
                  <a:pt x="11402666" y="2610895"/>
                </a:lnTo>
                <a:lnTo>
                  <a:pt x="11291841" y="2610895"/>
                </a:lnTo>
                <a:close/>
                <a:moveTo>
                  <a:pt x="10241033" y="2500070"/>
                </a:moveTo>
                <a:lnTo>
                  <a:pt x="10351858" y="2500070"/>
                </a:lnTo>
                <a:lnTo>
                  <a:pt x="10351858" y="2610895"/>
                </a:lnTo>
                <a:lnTo>
                  <a:pt x="10241033" y="2610895"/>
                </a:lnTo>
                <a:close/>
                <a:moveTo>
                  <a:pt x="9190225" y="2500070"/>
                </a:moveTo>
                <a:lnTo>
                  <a:pt x="9301050" y="2500070"/>
                </a:lnTo>
                <a:lnTo>
                  <a:pt x="9301050" y="2610895"/>
                </a:lnTo>
                <a:lnTo>
                  <a:pt x="9190225" y="2610895"/>
                </a:lnTo>
                <a:close/>
                <a:moveTo>
                  <a:pt x="8139417" y="2500070"/>
                </a:moveTo>
                <a:lnTo>
                  <a:pt x="8250242" y="2500070"/>
                </a:lnTo>
                <a:lnTo>
                  <a:pt x="8250242" y="2610895"/>
                </a:lnTo>
                <a:lnTo>
                  <a:pt x="8139417" y="2610895"/>
                </a:lnTo>
                <a:close/>
                <a:moveTo>
                  <a:pt x="7088609" y="2500070"/>
                </a:moveTo>
                <a:lnTo>
                  <a:pt x="7199434" y="2500070"/>
                </a:lnTo>
                <a:lnTo>
                  <a:pt x="7199434" y="2610895"/>
                </a:lnTo>
                <a:lnTo>
                  <a:pt x="7088609" y="2610895"/>
                </a:lnTo>
                <a:close/>
                <a:moveTo>
                  <a:pt x="6037801" y="2500070"/>
                </a:moveTo>
                <a:lnTo>
                  <a:pt x="6148626" y="2500070"/>
                </a:lnTo>
                <a:lnTo>
                  <a:pt x="6148626" y="2610895"/>
                </a:lnTo>
                <a:lnTo>
                  <a:pt x="6037801" y="2610895"/>
                </a:lnTo>
                <a:close/>
                <a:moveTo>
                  <a:pt x="4987000" y="2500070"/>
                </a:moveTo>
                <a:lnTo>
                  <a:pt x="5097829" y="2500070"/>
                </a:lnTo>
                <a:lnTo>
                  <a:pt x="5097829" y="2610895"/>
                </a:lnTo>
                <a:lnTo>
                  <a:pt x="4987000" y="2610895"/>
                </a:lnTo>
                <a:close/>
                <a:moveTo>
                  <a:pt x="3936200" y="2500070"/>
                </a:moveTo>
                <a:lnTo>
                  <a:pt x="4047024" y="2500070"/>
                </a:lnTo>
                <a:lnTo>
                  <a:pt x="4047024" y="2610895"/>
                </a:lnTo>
                <a:lnTo>
                  <a:pt x="3936200" y="2610895"/>
                </a:lnTo>
                <a:close/>
                <a:moveTo>
                  <a:pt x="2885393" y="2500070"/>
                </a:moveTo>
                <a:lnTo>
                  <a:pt x="2996218" y="2500070"/>
                </a:lnTo>
                <a:lnTo>
                  <a:pt x="2996218" y="2610895"/>
                </a:lnTo>
                <a:lnTo>
                  <a:pt x="2885393" y="2610895"/>
                </a:lnTo>
                <a:close/>
                <a:moveTo>
                  <a:pt x="1834583" y="2500070"/>
                </a:moveTo>
                <a:lnTo>
                  <a:pt x="1945408" y="2500070"/>
                </a:lnTo>
                <a:lnTo>
                  <a:pt x="1945408" y="2610895"/>
                </a:lnTo>
                <a:lnTo>
                  <a:pt x="1834583" y="2610895"/>
                </a:lnTo>
                <a:close/>
                <a:moveTo>
                  <a:pt x="783777" y="2500070"/>
                </a:moveTo>
                <a:lnTo>
                  <a:pt x="894602" y="2500070"/>
                </a:lnTo>
                <a:lnTo>
                  <a:pt x="894602" y="2610895"/>
                </a:lnTo>
                <a:lnTo>
                  <a:pt x="783777" y="2610895"/>
                </a:lnTo>
                <a:close/>
                <a:moveTo>
                  <a:pt x="1891623" y="2057291"/>
                </a:moveTo>
                <a:lnTo>
                  <a:pt x="1420005" y="2528898"/>
                </a:lnTo>
                <a:lnTo>
                  <a:pt x="1420005" y="2584095"/>
                </a:lnTo>
                <a:lnTo>
                  <a:pt x="1891624" y="3055715"/>
                </a:lnTo>
                <a:lnTo>
                  <a:pt x="2359991" y="2587356"/>
                </a:lnTo>
                <a:lnTo>
                  <a:pt x="2359991" y="2525640"/>
                </a:lnTo>
                <a:close/>
                <a:moveTo>
                  <a:pt x="2942310" y="2057291"/>
                </a:moveTo>
                <a:lnTo>
                  <a:pt x="2470816" y="2528774"/>
                </a:lnTo>
                <a:lnTo>
                  <a:pt x="2470816" y="2584221"/>
                </a:lnTo>
                <a:lnTo>
                  <a:pt x="2942310" y="3055716"/>
                </a:lnTo>
                <a:lnTo>
                  <a:pt x="3410799" y="2587229"/>
                </a:lnTo>
                <a:lnTo>
                  <a:pt x="3410799" y="2525765"/>
                </a:lnTo>
                <a:close/>
                <a:moveTo>
                  <a:pt x="3992986" y="2057290"/>
                </a:moveTo>
                <a:lnTo>
                  <a:pt x="3521627" y="2528649"/>
                </a:lnTo>
                <a:lnTo>
                  <a:pt x="3521627" y="2584345"/>
                </a:lnTo>
                <a:lnTo>
                  <a:pt x="3992986" y="3055715"/>
                </a:lnTo>
                <a:lnTo>
                  <a:pt x="4461596" y="2587094"/>
                </a:lnTo>
                <a:lnTo>
                  <a:pt x="4461596" y="2525899"/>
                </a:lnTo>
                <a:close/>
                <a:moveTo>
                  <a:pt x="840944" y="2057289"/>
                </a:moveTo>
                <a:lnTo>
                  <a:pt x="369198" y="2529024"/>
                </a:lnTo>
                <a:lnTo>
                  <a:pt x="369198" y="2583969"/>
                </a:lnTo>
                <a:lnTo>
                  <a:pt x="840944" y="3055716"/>
                </a:lnTo>
                <a:lnTo>
                  <a:pt x="1309180" y="2587479"/>
                </a:lnTo>
                <a:lnTo>
                  <a:pt x="1309180" y="2525514"/>
                </a:lnTo>
                <a:close/>
                <a:moveTo>
                  <a:pt x="7145007" y="2057289"/>
                </a:moveTo>
                <a:lnTo>
                  <a:pt x="6674030" y="2528255"/>
                </a:lnTo>
                <a:lnTo>
                  <a:pt x="6674030" y="2584733"/>
                </a:lnTo>
                <a:lnTo>
                  <a:pt x="7145010" y="3055713"/>
                </a:lnTo>
                <a:lnTo>
                  <a:pt x="7614013" y="2586710"/>
                </a:lnTo>
                <a:lnTo>
                  <a:pt x="7614013" y="2526283"/>
                </a:lnTo>
                <a:close/>
                <a:moveTo>
                  <a:pt x="5043664" y="2057289"/>
                </a:moveTo>
                <a:lnTo>
                  <a:pt x="4572421" y="2528513"/>
                </a:lnTo>
                <a:lnTo>
                  <a:pt x="4572421" y="2584480"/>
                </a:lnTo>
                <a:lnTo>
                  <a:pt x="5043664" y="3055715"/>
                </a:lnTo>
                <a:lnTo>
                  <a:pt x="5512404" y="2586968"/>
                </a:lnTo>
                <a:lnTo>
                  <a:pt x="5512404" y="2526024"/>
                </a:lnTo>
                <a:close/>
                <a:moveTo>
                  <a:pt x="10297053" y="2057288"/>
                </a:moveTo>
                <a:lnTo>
                  <a:pt x="9826454" y="2527875"/>
                </a:lnTo>
                <a:lnTo>
                  <a:pt x="9826454" y="2585115"/>
                </a:lnTo>
                <a:lnTo>
                  <a:pt x="10297052" y="3055713"/>
                </a:lnTo>
                <a:lnTo>
                  <a:pt x="10766437" y="2586328"/>
                </a:lnTo>
                <a:lnTo>
                  <a:pt x="10766437" y="2526660"/>
                </a:lnTo>
                <a:close/>
                <a:moveTo>
                  <a:pt x="9246373" y="2057288"/>
                </a:moveTo>
                <a:lnTo>
                  <a:pt x="8775646" y="2528002"/>
                </a:lnTo>
                <a:lnTo>
                  <a:pt x="8775646" y="2584986"/>
                </a:lnTo>
                <a:lnTo>
                  <a:pt x="9246373" y="3055713"/>
                </a:lnTo>
                <a:lnTo>
                  <a:pt x="9715629" y="2586457"/>
                </a:lnTo>
                <a:lnTo>
                  <a:pt x="9715629" y="2526532"/>
                </a:lnTo>
                <a:close/>
                <a:moveTo>
                  <a:pt x="8195690" y="2057288"/>
                </a:moveTo>
                <a:lnTo>
                  <a:pt x="7724838" y="2528128"/>
                </a:lnTo>
                <a:lnTo>
                  <a:pt x="7724838" y="2584864"/>
                </a:lnTo>
                <a:lnTo>
                  <a:pt x="8195689" y="3055714"/>
                </a:lnTo>
                <a:lnTo>
                  <a:pt x="8664821" y="2586582"/>
                </a:lnTo>
                <a:lnTo>
                  <a:pt x="8664821" y="2526406"/>
                </a:lnTo>
                <a:close/>
                <a:moveTo>
                  <a:pt x="6094328" y="2057287"/>
                </a:moveTo>
                <a:lnTo>
                  <a:pt x="5623228" y="2528386"/>
                </a:lnTo>
                <a:lnTo>
                  <a:pt x="5623228" y="2584606"/>
                </a:lnTo>
                <a:lnTo>
                  <a:pt x="6094325" y="3055714"/>
                </a:lnTo>
                <a:lnTo>
                  <a:pt x="6563205" y="2586835"/>
                </a:lnTo>
                <a:lnTo>
                  <a:pt x="6563205" y="2526153"/>
                </a:lnTo>
                <a:close/>
                <a:moveTo>
                  <a:pt x="11347736" y="2057286"/>
                </a:moveTo>
                <a:lnTo>
                  <a:pt x="10877262" y="2527747"/>
                </a:lnTo>
                <a:lnTo>
                  <a:pt x="10877262" y="2585241"/>
                </a:lnTo>
                <a:lnTo>
                  <a:pt x="11347734" y="3055713"/>
                </a:lnTo>
                <a:lnTo>
                  <a:pt x="11817249" y="2586199"/>
                </a:lnTo>
                <a:lnTo>
                  <a:pt x="11817249" y="2526787"/>
                </a:lnTo>
                <a:close/>
                <a:moveTo>
                  <a:pt x="258363" y="1973449"/>
                </a:moveTo>
                <a:lnTo>
                  <a:pt x="369188" y="1973449"/>
                </a:lnTo>
                <a:lnTo>
                  <a:pt x="369188" y="2084274"/>
                </a:lnTo>
                <a:lnTo>
                  <a:pt x="258363" y="2084274"/>
                </a:lnTo>
                <a:close/>
                <a:moveTo>
                  <a:pt x="2359980" y="1973449"/>
                </a:moveTo>
                <a:lnTo>
                  <a:pt x="2470805" y="1973449"/>
                </a:lnTo>
                <a:lnTo>
                  <a:pt x="2470805" y="2084274"/>
                </a:lnTo>
                <a:lnTo>
                  <a:pt x="2359980" y="2084274"/>
                </a:lnTo>
                <a:close/>
                <a:moveTo>
                  <a:pt x="1309171" y="1973449"/>
                </a:moveTo>
                <a:lnTo>
                  <a:pt x="1419995" y="1973449"/>
                </a:lnTo>
                <a:lnTo>
                  <a:pt x="1419995" y="2084274"/>
                </a:lnTo>
                <a:lnTo>
                  <a:pt x="1309171" y="2084274"/>
                </a:lnTo>
                <a:close/>
                <a:moveTo>
                  <a:pt x="4461591" y="1973448"/>
                </a:moveTo>
                <a:lnTo>
                  <a:pt x="4572416" y="1973448"/>
                </a:lnTo>
                <a:lnTo>
                  <a:pt x="4572416" y="2084273"/>
                </a:lnTo>
                <a:lnTo>
                  <a:pt x="4461591" y="2084273"/>
                </a:lnTo>
                <a:close/>
                <a:moveTo>
                  <a:pt x="3410788" y="1973448"/>
                </a:moveTo>
                <a:lnTo>
                  <a:pt x="3521614" y="1973448"/>
                </a:lnTo>
                <a:lnTo>
                  <a:pt x="3521614" y="2084273"/>
                </a:lnTo>
                <a:lnTo>
                  <a:pt x="3410788" y="2084273"/>
                </a:lnTo>
                <a:close/>
                <a:moveTo>
                  <a:pt x="6563205" y="1973448"/>
                </a:moveTo>
                <a:lnTo>
                  <a:pt x="6674030" y="1973448"/>
                </a:lnTo>
                <a:lnTo>
                  <a:pt x="6674030" y="2084273"/>
                </a:lnTo>
                <a:lnTo>
                  <a:pt x="6563205" y="2084273"/>
                </a:lnTo>
                <a:close/>
                <a:moveTo>
                  <a:pt x="5512399" y="1973448"/>
                </a:moveTo>
                <a:lnTo>
                  <a:pt x="5623224" y="1973448"/>
                </a:lnTo>
                <a:lnTo>
                  <a:pt x="5623224" y="2084273"/>
                </a:lnTo>
                <a:lnTo>
                  <a:pt x="5512399" y="2084273"/>
                </a:lnTo>
                <a:close/>
                <a:moveTo>
                  <a:pt x="7614013" y="1973448"/>
                </a:moveTo>
                <a:lnTo>
                  <a:pt x="7724838" y="1973448"/>
                </a:lnTo>
                <a:lnTo>
                  <a:pt x="7724838" y="2084273"/>
                </a:lnTo>
                <a:lnTo>
                  <a:pt x="7614013" y="2084273"/>
                </a:lnTo>
                <a:close/>
                <a:moveTo>
                  <a:pt x="9715629" y="1973448"/>
                </a:moveTo>
                <a:lnTo>
                  <a:pt x="9826454" y="1973448"/>
                </a:lnTo>
                <a:lnTo>
                  <a:pt x="9826454" y="2084273"/>
                </a:lnTo>
                <a:lnTo>
                  <a:pt x="9715629" y="2084273"/>
                </a:lnTo>
                <a:close/>
                <a:moveTo>
                  <a:pt x="8664821" y="1973448"/>
                </a:moveTo>
                <a:lnTo>
                  <a:pt x="8775646" y="1973448"/>
                </a:lnTo>
                <a:lnTo>
                  <a:pt x="8775646" y="2084273"/>
                </a:lnTo>
                <a:lnTo>
                  <a:pt x="8664821" y="2084273"/>
                </a:lnTo>
                <a:close/>
                <a:moveTo>
                  <a:pt x="11817249" y="1973448"/>
                </a:moveTo>
                <a:lnTo>
                  <a:pt x="11928074" y="1973448"/>
                </a:lnTo>
                <a:lnTo>
                  <a:pt x="11928074" y="2084273"/>
                </a:lnTo>
                <a:lnTo>
                  <a:pt x="11817249" y="2084273"/>
                </a:lnTo>
                <a:close/>
                <a:moveTo>
                  <a:pt x="10766437" y="1973448"/>
                </a:moveTo>
                <a:lnTo>
                  <a:pt x="10877262" y="1973448"/>
                </a:lnTo>
                <a:lnTo>
                  <a:pt x="10877262" y="2084273"/>
                </a:lnTo>
                <a:lnTo>
                  <a:pt x="10766437" y="2084273"/>
                </a:lnTo>
                <a:close/>
                <a:moveTo>
                  <a:pt x="3441643" y="1557959"/>
                </a:moveTo>
                <a:lnTo>
                  <a:pt x="2968431" y="2031169"/>
                </a:lnTo>
                <a:lnTo>
                  <a:pt x="3437348" y="2500070"/>
                </a:lnTo>
                <a:lnTo>
                  <a:pt x="3497959" y="2500070"/>
                </a:lnTo>
                <a:lnTo>
                  <a:pt x="3966865" y="2031168"/>
                </a:lnTo>
                <a:lnTo>
                  <a:pt x="3493665" y="1557959"/>
                </a:lnTo>
                <a:close/>
                <a:moveTo>
                  <a:pt x="2390961" y="1557959"/>
                </a:moveTo>
                <a:lnTo>
                  <a:pt x="1917745" y="2031169"/>
                </a:lnTo>
                <a:lnTo>
                  <a:pt x="2386665" y="2500070"/>
                </a:lnTo>
                <a:lnTo>
                  <a:pt x="2447277" y="2500070"/>
                </a:lnTo>
                <a:lnTo>
                  <a:pt x="2916189" y="2031169"/>
                </a:lnTo>
                <a:lnTo>
                  <a:pt x="2442980" y="1557959"/>
                </a:lnTo>
                <a:close/>
                <a:moveTo>
                  <a:pt x="1340273" y="1557959"/>
                </a:moveTo>
                <a:lnTo>
                  <a:pt x="867066" y="2031167"/>
                </a:lnTo>
                <a:lnTo>
                  <a:pt x="1335980" y="2500070"/>
                </a:lnTo>
                <a:lnTo>
                  <a:pt x="1396589" y="2500070"/>
                </a:lnTo>
                <a:lnTo>
                  <a:pt x="1865501" y="2031169"/>
                </a:lnTo>
                <a:lnTo>
                  <a:pt x="1392293" y="1557959"/>
                </a:lnTo>
                <a:close/>
                <a:moveTo>
                  <a:pt x="5542986" y="1557958"/>
                </a:moveTo>
                <a:lnTo>
                  <a:pt x="5069790" y="2031167"/>
                </a:lnTo>
                <a:lnTo>
                  <a:pt x="5538694" y="2500070"/>
                </a:lnTo>
                <a:lnTo>
                  <a:pt x="5599302" y="2500070"/>
                </a:lnTo>
                <a:lnTo>
                  <a:pt x="6068206" y="2031166"/>
                </a:lnTo>
                <a:lnTo>
                  <a:pt x="5595011" y="1557958"/>
                </a:lnTo>
                <a:close/>
                <a:moveTo>
                  <a:pt x="4492305" y="1557958"/>
                </a:moveTo>
                <a:lnTo>
                  <a:pt x="4019109" y="2031168"/>
                </a:lnTo>
                <a:lnTo>
                  <a:pt x="4488010" y="2500070"/>
                </a:lnTo>
                <a:lnTo>
                  <a:pt x="4548620" y="2500070"/>
                </a:lnTo>
                <a:lnTo>
                  <a:pt x="5017539" y="2031167"/>
                </a:lnTo>
                <a:lnTo>
                  <a:pt x="4544326" y="1557958"/>
                </a:lnTo>
                <a:close/>
                <a:moveTo>
                  <a:pt x="7644337" y="1557958"/>
                </a:moveTo>
                <a:lnTo>
                  <a:pt x="7171129" y="2031167"/>
                </a:lnTo>
                <a:lnTo>
                  <a:pt x="7640044" y="2500070"/>
                </a:lnTo>
                <a:lnTo>
                  <a:pt x="7700653" y="2500070"/>
                </a:lnTo>
                <a:lnTo>
                  <a:pt x="8169569" y="2031167"/>
                </a:lnTo>
                <a:lnTo>
                  <a:pt x="7696361" y="1557958"/>
                </a:lnTo>
                <a:close/>
                <a:moveTo>
                  <a:pt x="6593656" y="1557958"/>
                </a:moveTo>
                <a:lnTo>
                  <a:pt x="6120450" y="2031165"/>
                </a:lnTo>
                <a:lnTo>
                  <a:pt x="6589366" y="2500070"/>
                </a:lnTo>
                <a:lnTo>
                  <a:pt x="6649970" y="2500070"/>
                </a:lnTo>
                <a:lnTo>
                  <a:pt x="7118885" y="2031167"/>
                </a:lnTo>
                <a:lnTo>
                  <a:pt x="6645676" y="1557958"/>
                </a:lnTo>
                <a:close/>
                <a:moveTo>
                  <a:pt x="9745703" y="1557958"/>
                </a:moveTo>
                <a:lnTo>
                  <a:pt x="9272494" y="2031167"/>
                </a:lnTo>
                <a:lnTo>
                  <a:pt x="9741408" y="2500070"/>
                </a:lnTo>
                <a:lnTo>
                  <a:pt x="9802016" y="2500070"/>
                </a:lnTo>
                <a:lnTo>
                  <a:pt x="10270931" y="2031167"/>
                </a:lnTo>
                <a:lnTo>
                  <a:pt x="9797723" y="1557958"/>
                </a:lnTo>
                <a:close/>
                <a:moveTo>
                  <a:pt x="8695019" y="1557958"/>
                </a:moveTo>
                <a:lnTo>
                  <a:pt x="8221812" y="2031166"/>
                </a:lnTo>
                <a:lnTo>
                  <a:pt x="8690730" y="2500070"/>
                </a:lnTo>
                <a:lnTo>
                  <a:pt x="8751334" y="2500070"/>
                </a:lnTo>
                <a:lnTo>
                  <a:pt x="9220250" y="2031166"/>
                </a:lnTo>
                <a:lnTo>
                  <a:pt x="8747043" y="1557958"/>
                </a:lnTo>
                <a:close/>
                <a:moveTo>
                  <a:pt x="10796383" y="1557958"/>
                </a:moveTo>
                <a:lnTo>
                  <a:pt x="10323175" y="2031166"/>
                </a:lnTo>
                <a:lnTo>
                  <a:pt x="10792091" y="2500070"/>
                </a:lnTo>
                <a:lnTo>
                  <a:pt x="10852696" y="2500070"/>
                </a:lnTo>
                <a:lnTo>
                  <a:pt x="11321614" y="2031164"/>
                </a:lnTo>
                <a:lnTo>
                  <a:pt x="10848409" y="1557958"/>
                </a:lnTo>
                <a:close/>
                <a:moveTo>
                  <a:pt x="783781" y="1447135"/>
                </a:moveTo>
                <a:lnTo>
                  <a:pt x="894606" y="1447135"/>
                </a:lnTo>
                <a:lnTo>
                  <a:pt x="894606" y="1557959"/>
                </a:lnTo>
                <a:lnTo>
                  <a:pt x="783781" y="1557959"/>
                </a:lnTo>
                <a:close/>
                <a:moveTo>
                  <a:pt x="1834586" y="1447134"/>
                </a:moveTo>
                <a:lnTo>
                  <a:pt x="1945411" y="1447134"/>
                </a:lnTo>
                <a:lnTo>
                  <a:pt x="1945411" y="1557959"/>
                </a:lnTo>
                <a:lnTo>
                  <a:pt x="1834586" y="1557959"/>
                </a:lnTo>
                <a:close/>
                <a:moveTo>
                  <a:pt x="4987002" y="1447134"/>
                </a:moveTo>
                <a:lnTo>
                  <a:pt x="5097832" y="1447134"/>
                </a:lnTo>
                <a:lnTo>
                  <a:pt x="5097832" y="1557958"/>
                </a:lnTo>
                <a:lnTo>
                  <a:pt x="4987002" y="1557958"/>
                </a:lnTo>
                <a:close/>
                <a:moveTo>
                  <a:pt x="3936204" y="1447134"/>
                </a:moveTo>
                <a:lnTo>
                  <a:pt x="4047028" y="1447134"/>
                </a:lnTo>
                <a:lnTo>
                  <a:pt x="4047028" y="1557959"/>
                </a:lnTo>
                <a:lnTo>
                  <a:pt x="3936204" y="1557959"/>
                </a:lnTo>
                <a:close/>
                <a:moveTo>
                  <a:pt x="2885398" y="1447134"/>
                </a:moveTo>
                <a:lnTo>
                  <a:pt x="2996224" y="1447134"/>
                </a:lnTo>
                <a:lnTo>
                  <a:pt x="2996224" y="1557959"/>
                </a:lnTo>
                <a:lnTo>
                  <a:pt x="2885398" y="1557959"/>
                </a:lnTo>
                <a:close/>
                <a:moveTo>
                  <a:pt x="6037801" y="1447133"/>
                </a:moveTo>
                <a:lnTo>
                  <a:pt x="6148626" y="1447133"/>
                </a:lnTo>
                <a:lnTo>
                  <a:pt x="6148626" y="1557958"/>
                </a:lnTo>
                <a:lnTo>
                  <a:pt x="6037801" y="1557958"/>
                </a:lnTo>
                <a:close/>
                <a:moveTo>
                  <a:pt x="9190225" y="1447133"/>
                </a:moveTo>
                <a:lnTo>
                  <a:pt x="9301050" y="1447133"/>
                </a:lnTo>
                <a:lnTo>
                  <a:pt x="9301050" y="1557958"/>
                </a:lnTo>
                <a:lnTo>
                  <a:pt x="9190225" y="1557958"/>
                </a:lnTo>
                <a:close/>
                <a:moveTo>
                  <a:pt x="8139417" y="1447133"/>
                </a:moveTo>
                <a:lnTo>
                  <a:pt x="8250242" y="1447133"/>
                </a:lnTo>
                <a:lnTo>
                  <a:pt x="8250242" y="1557958"/>
                </a:lnTo>
                <a:lnTo>
                  <a:pt x="8139417" y="1557958"/>
                </a:lnTo>
                <a:close/>
                <a:moveTo>
                  <a:pt x="7088609" y="1447133"/>
                </a:moveTo>
                <a:lnTo>
                  <a:pt x="7199434" y="1447133"/>
                </a:lnTo>
                <a:lnTo>
                  <a:pt x="7199434" y="1557958"/>
                </a:lnTo>
                <a:lnTo>
                  <a:pt x="7088609" y="1557958"/>
                </a:lnTo>
                <a:close/>
                <a:moveTo>
                  <a:pt x="10241033" y="1447133"/>
                </a:moveTo>
                <a:lnTo>
                  <a:pt x="10351858" y="1447133"/>
                </a:lnTo>
                <a:lnTo>
                  <a:pt x="10351858" y="1557957"/>
                </a:lnTo>
                <a:lnTo>
                  <a:pt x="10241033" y="1557957"/>
                </a:lnTo>
                <a:close/>
                <a:moveTo>
                  <a:pt x="11291841" y="1447133"/>
                </a:moveTo>
                <a:lnTo>
                  <a:pt x="11402666" y="1447133"/>
                </a:lnTo>
                <a:lnTo>
                  <a:pt x="11402666" y="1557957"/>
                </a:lnTo>
                <a:lnTo>
                  <a:pt x="11291841" y="1557957"/>
                </a:lnTo>
                <a:close/>
                <a:moveTo>
                  <a:pt x="2942310" y="1006607"/>
                </a:moveTo>
                <a:lnTo>
                  <a:pt x="2470820" y="1478100"/>
                </a:lnTo>
                <a:lnTo>
                  <a:pt x="2470820" y="1533556"/>
                </a:lnTo>
                <a:lnTo>
                  <a:pt x="2942310" y="2005047"/>
                </a:lnTo>
                <a:lnTo>
                  <a:pt x="3410804" y="1536556"/>
                </a:lnTo>
                <a:lnTo>
                  <a:pt x="3410804" y="1475099"/>
                </a:lnTo>
                <a:close/>
                <a:moveTo>
                  <a:pt x="1891623" y="1006607"/>
                </a:moveTo>
                <a:lnTo>
                  <a:pt x="1420008" y="1478224"/>
                </a:lnTo>
                <a:lnTo>
                  <a:pt x="1420008" y="1533431"/>
                </a:lnTo>
                <a:lnTo>
                  <a:pt x="1891623" y="2005047"/>
                </a:lnTo>
                <a:lnTo>
                  <a:pt x="2359996" y="1536681"/>
                </a:lnTo>
                <a:lnTo>
                  <a:pt x="2359996" y="1474975"/>
                </a:lnTo>
                <a:close/>
                <a:moveTo>
                  <a:pt x="840943" y="1006607"/>
                </a:moveTo>
                <a:lnTo>
                  <a:pt x="369202" y="1478351"/>
                </a:lnTo>
                <a:lnTo>
                  <a:pt x="369202" y="1533303"/>
                </a:lnTo>
                <a:lnTo>
                  <a:pt x="840944" y="2005046"/>
                </a:lnTo>
                <a:lnTo>
                  <a:pt x="1309184" y="1536806"/>
                </a:lnTo>
                <a:lnTo>
                  <a:pt x="1309184" y="1474850"/>
                </a:lnTo>
                <a:close/>
                <a:moveTo>
                  <a:pt x="3992987" y="1006606"/>
                </a:moveTo>
                <a:lnTo>
                  <a:pt x="3521631" y="1477974"/>
                </a:lnTo>
                <a:lnTo>
                  <a:pt x="3521631" y="1533680"/>
                </a:lnTo>
                <a:lnTo>
                  <a:pt x="3992986" y="2005046"/>
                </a:lnTo>
                <a:lnTo>
                  <a:pt x="4461598" y="1536423"/>
                </a:lnTo>
                <a:lnTo>
                  <a:pt x="4461598" y="1475230"/>
                </a:lnTo>
                <a:close/>
                <a:moveTo>
                  <a:pt x="6094326" y="1006605"/>
                </a:moveTo>
                <a:lnTo>
                  <a:pt x="5623230" y="1477714"/>
                </a:lnTo>
                <a:lnTo>
                  <a:pt x="5623230" y="1533934"/>
                </a:lnTo>
                <a:lnTo>
                  <a:pt x="6094328" y="2005044"/>
                </a:lnTo>
                <a:lnTo>
                  <a:pt x="6563205" y="1536166"/>
                </a:lnTo>
                <a:lnTo>
                  <a:pt x="6563205" y="1475487"/>
                </a:lnTo>
                <a:close/>
                <a:moveTo>
                  <a:pt x="9246371" y="1006604"/>
                </a:moveTo>
                <a:lnTo>
                  <a:pt x="8775646" y="1477332"/>
                </a:lnTo>
                <a:lnTo>
                  <a:pt x="8775646" y="1534319"/>
                </a:lnTo>
                <a:lnTo>
                  <a:pt x="9246371" y="2005045"/>
                </a:lnTo>
                <a:lnTo>
                  <a:pt x="9715629" y="1535786"/>
                </a:lnTo>
                <a:lnTo>
                  <a:pt x="9715629" y="1475864"/>
                </a:lnTo>
                <a:close/>
                <a:moveTo>
                  <a:pt x="5043669" y="1006604"/>
                </a:moveTo>
                <a:lnTo>
                  <a:pt x="4572422" y="1477843"/>
                </a:lnTo>
                <a:lnTo>
                  <a:pt x="4572422" y="1533811"/>
                </a:lnTo>
                <a:lnTo>
                  <a:pt x="5043664" y="2005045"/>
                </a:lnTo>
                <a:lnTo>
                  <a:pt x="5512407" y="1536296"/>
                </a:lnTo>
                <a:lnTo>
                  <a:pt x="5512407" y="1475351"/>
                </a:lnTo>
                <a:close/>
                <a:moveTo>
                  <a:pt x="11347735" y="1006604"/>
                </a:moveTo>
                <a:lnTo>
                  <a:pt x="10877262" y="1477079"/>
                </a:lnTo>
                <a:lnTo>
                  <a:pt x="10877262" y="1534567"/>
                </a:lnTo>
                <a:lnTo>
                  <a:pt x="11347736" y="2005041"/>
                </a:lnTo>
                <a:lnTo>
                  <a:pt x="11817249" y="1535528"/>
                </a:lnTo>
                <a:lnTo>
                  <a:pt x="11817249" y="1476120"/>
                </a:lnTo>
                <a:close/>
                <a:moveTo>
                  <a:pt x="8195690" y="1006604"/>
                </a:moveTo>
                <a:lnTo>
                  <a:pt x="7724838" y="1477458"/>
                </a:lnTo>
                <a:lnTo>
                  <a:pt x="7724838" y="1534191"/>
                </a:lnTo>
                <a:lnTo>
                  <a:pt x="8195691" y="2005044"/>
                </a:lnTo>
                <a:lnTo>
                  <a:pt x="8664821" y="1535914"/>
                </a:lnTo>
                <a:lnTo>
                  <a:pt x="8664821" y="1475736"/>
                </a:lnTo>
                <a:close/>
                <a:moveTo>
                  <a:pt x="7145009" y="1006604"/>
                </a:moveTo>
                <a:lnTo>
                  <a:pt x="6674030" y="1477584"/>
                </a:lnTo>
                <a:lnTo>
                  <a:pt x="6674030" y="1534069"/>
                </a:lnTo>
                <a:lnTo>
                  <a:pt x="7145007" y="2005046"/>
                </a:lnTo>
                <a:lnTo>
                  <a:pt x="7614013" y="1536039"/>
                </a:lnTo>
                <a:lnTo>
                  <a:pt x="7614013" y="1475610"/>
                </a:lnTo>
                <a:close/>
                <a:moveTo>
                  <a:pt x="10297056" y="1006603"/>
                </a:moveTo>
                <a:lnTo>
                  <a:pt x="9826454" y="1477207"/>
                </a:lnTo>
                <a:lnTo>
                  <a:pt x="9826454" y="1534445"/>
                </a:lnTo>
                <a:lnTo>
                  <a:pt x="10297053" y="2005045"/>
                </a:lnTo>
                <a:lnTo>
                  <a:pt x="10766437" y="1535660"/>
                </a:lnTo>
                <a:lnTo>
                  <a:pt x="10766437" y="1475986"/>
                </a:lnTo>
                <a:close/>
                <a:moveTo>
                  <a:pt x="258361" y="922634"/>
                </a:moveTo>
                <a:lnTo>
                  <a:pt x="369186" y="922634"/>
                </a:lnTo>
                <a:lnTo>
                  <a:pt x="369186" y="1033459"/>
                </a:lnTo>
                <a:lnTo>
                  <a:pt x="258361" y="1033459"/>
                </a:lnTo>
                <a:close/>
                <a:moveTo>
                  <a:pt x="2359977" y="922633"/>
                </a:moveTo>
                <a:lnTo>
                  <a:pt x="2470802" y="922633"/>
                </a:lnTo>
                <a:lnTo>
                  <a:pt x="2470802" y="1033458"/>
                </a:lnTo>
                <a:lnTo>
                  <a:pt x="2359977" y="1033458"/>
                </a:lnTo>
                <a:close/>
                <a:moveTo>
                  <a:pt x="1309169" y="922633"/>
                </a:moveTo>
                <a:lnTo>
                  <a:pt x="1419993" y="922633"/>
                </a:lnTo>
                <a:lnTo>
                  <a:pt x="1419993" y="1033458"/>
                </a:lnTo>
                <a:lnTo>
                  <a:pt x="1309169" y="1033458"/>
                </a:lnTo>
                <a:close/>
                <a:moveTo>
                  <a:pt x="5512398" y="922633"/>
                </a:moveTo>
                <a:lnTo>
                  <a:pt x="5623223" y="922633"/>
                </a:lnTo>
                <a:lnTo>
                  <a:pt x="5623223" y="1033458"/>
                </a:lnTo>
                <a:lnTo>
                  <a:pt x="5512398" y="1033458"/>
                </a:lnTo>
                <a:close/>
                <a:moveTo>
                  <a:pt x="4461591" y="922633"/>
                </a:moveTo>
                <a:lnTo>
                  <a:pt x="4572415" y="922633"/>
                </a:lnTo>
                <a:lnTo>
                  <a:pt x="4572415" y="1033458"/>
                </a:lnTo>
                <a:lnTo>
                  <a:pt x="4461591" y="1033458"/>
                </a:lnTo>
                <a:close/>
                <a:moveTo>
                  <a:pt x="3410785" y="922633"/>
                </a:moveTo>
                <a:lnTo>
                  <a:pt x="3521610" y="922633"/>
                </a:lnTo>
                <a:lnTo>
                  <a:pt x="3521610" y="1033458"/>
                </a:lnTo>
                <a:lnTo>
                  <a:pt x="3410785" y="1033458"/>
                </a:lnTo>
                <a:close/>
                <a:moveTo>
                  <a:pt x="7614013" y="922633"/>
                </a:moveTo>
                <a:lnTo>
                  <a:pt x="7724838" y="922633"/>
                </a:lnTo>
                <a:lnTo>
                  <a:pt x="7724838" y="1033458"/>
                </a:lnTo>
                <a:lnTo>
                  <a:pt x="7614013" y="1033458"/>
                </a:lnTo>
                <a:close/>
                <a:moveTo>
                  <a:pt x="6563205" y="922633"/>
                </a:moveTo>
                <a:lnTo>
                  <a:pt x="6674030" y="922633"/>
                </a:lnTo>
                <a:lnTo>
                  <a:pt x="6674030" y="1033458"/>
                </a:lnTo>
                <a:lnTo>
                  <a:pt x="6563205" y="1033458"/>
                </a:lnTo>
                <a:close/>
                <a:moveTo>
                  <a:pt x="10766437" y="922633"/>
                </a:moveTo>
                <a:lnTo>
                  <a:pt x="10877262" y="922633"/>
                </a:lnTo>
                <a:lnTo>
                  <a:pt x="10877262" y="1033458"/>
                </a:lnTo>
                <a:lnTo>
                  <a:pt x="10766437" y="1033458"/>
                </a:lnTo>
                <a:close/>
                <a:moveTo>
                  <a:pt x="9715629" y="922633"/>
                </a:moveTo>
                <a:lnTo>
                  <a:pt x="9826454" y="922633"/>
                </a:lnTo>
                <a:lnTo>
                  <a:pt x="9826454" y="1033458"/>
                </a:lnTo>
                <a:lnTo>
                  <a:pt x="9715629" y="1033458"/>
                </a:lnTo>
                <a:close/>
                <a:moveTo>
                  <a:pt x="8664821" y="922633"/>
                </a:moveTo>
                <a:lnTo>
                  <a:pt x="8775646" y="922633"/>
                </a:lnTo>
                <a:lnTo>
                  <a:pt x="8775646" y="1033458"/>
                </a:lnTo>
                <a:lnTo>
                  <a:pt x="8664821" y="1033458"/>
                </a:lnTo>
                <a:close/>
                <a:moveTo>
                  <a:pt x="11817249" y="922633"/>
                </a:moveTo>
                <a:lnTo>
                  <a:pt x="11928074" y="922633"/>
                </a:lnTo>
                <a:lnTo>
                  <a:pt x="11928074" y="1033458"/>
                </a:lnTo>
                <a:lnTo>
                  <a:pt x="11817249" y="1033458"/>
                </a:lnTo>
                <a:close/>
                <a:moveTo>
                  <a:pt x="1337485" y="510062"/>
                </a:moveTo>
                <a:lnTo>
                  <a:pt x="867065" y="980486"/>
                </a:lnTo>
                <a:lnTo>
                  <a:pt x="1333712" y="1447134"/>
                </a:lnTo>
                <a:lnTo>
                  <a:pt x="1398855" y="1447134"/>
                </a:lnTo>
                <a:lnTo>
                  <a:pt x="1865501" y="980486"/>
                </a:lnTo>
                <a:lnTo>
                  <a:pt x="1395081" y="510062"/>
                </a:lnTo>
                <a:close/>
                <a:moveTo>
                  <a:pt x="2388173" y="510062"/>
                </a:moveTo>
                <a:lnTo>
                  <a:pt x="1917745" y="980486"/>
                </a:lnTo>
                <a:lnTo>
                  <a:pt x="2384399" y="1447134"/>
                </a:lnTo>
                <a:lnTo>
                  <a:pt x="2449542" y="1447134"/>
                </a:lnTo>
                <a:lnTo>
                  <a:pt x="2916189" y="980486"/>
                </a:lnTo>
                <a:lnTo>
                  <a:pt x="2445767" y="510062"/>
                </a:lnTo>
                <a:close/>
                <a:moveTo>
                  <a:pt x="3438856" y="510062"/>
                </a:moveTo>
                <a:lnTo>
                  <a:pt x="2968432" y="980486"/>
                </a:lnTo>
                <a:lnTo>
                  <a:pt x="3435083" y="1447134"/>
                </a:lnTo>
                <a:lnTo>
                  <a:pt x="3500228" y="1447134"/>
                </a:lnTo>
                <a:lnTo>
                  <a:pt x="3966865" y="980485"/>
                </a:lnTo>
                <a:lnTo>
                  <a:pt x="3496454" y="510062"/>
                </a:lnTo>
                <a:close/>
                <a:moveTo>
                  <a:pt x="4489518" y="510062"/>
                </a:moveTo>
                <a:lnTo>
                  <a:pt x="4019109" y="980485"/>
                </a:lnTo>
                <a:lnTo>
                  <a:pt x="4485744" y="1447134"/>
                </a:lnTo>
                <a:lnTo>
                  <a:pt x="4550887" y="1447134"/>
                </a:lnTo>
                <a:lnTo>
                  <a:pt x="5017543" y="980483"/>
                </a:lnTo>
                <a:lnTo>
                  <a:pt x="4547118" y="510062"/>
                </a:lnTo>
                <a:close/>
                <a:moveTo>
                  <a:pt x="5540201" y="510062"/>
                </a:moveTo>
                <a:lnTo>
                  <a:pt x="5069792" y="980483"/>
                </a:lnTo>
                <a:lnTo>
                  <a:pt x="5536431" y="1447134"/>
                </a:lnTo>
                <a:lnTo>
                  <a:pt x="5601567" y="1447134"/>
                </a:lnTo>
                <a:lnTo>
                  <a:pt x="6068204" y="980484"/>
                </a:lnTo>
                <a:lnTo>
                  <a:pt x="5597797" y="510062"/>
                </a:lnTo>
                <a:close/>
                <a:moveTo>
                  <a:pt x="6590867" y="510062"/>
                </a:moveTo>
                <a:lnTo>
                  <a:pt x="6120447" y="980484"/>
                </a:lnTo>
                <a:lnTo>
                  <a:pt x="6587095" y="1447133"/>
                </a:lnTo>
                <a:lnTo>
                  <a:pt x="6652238" y="1447133"/>
                </a:lnTo>
                <a:lnTo>
                  <a:pt x="7118887" y="980483"/>
                </a:lnTo>
                <a:lnTo>
                  <a:pt x="6648468" y="510062"/>
                </a:lnTo>
                <a:close/>
                <a:moveTo>
                  <a:pt x="7641550" y="510061"/>
                </a:moveTo>
                <a:lnTo>
                  <a:pt x="7171131" y="980482"/>
                </a:lnTo>
                <a:lnTo>
                  <a:pt x="7637780" y="1447133"/>
                </a:lnTo>
                <a:lnTo>
                  <a:pt x="7702919" y="1447133"/>
                </a:lnTo>
                <a:lnTo>
                  <a:pt x="8169568" y="980483"/>
                </a:lnTo>
                <a:lnTo>
                  <a:pt x="7699149" y="510061"/>
                </a:lnTo>
                <a:close/>
                <a:moveTo>
                  <a:pt x="8692232" y="510061"/>
                </a:moveTo>
                <a:lnTo>
                  <a:pt x="8221811" y="980484"/>
                </a:lnTo>
                <a:lnTo>
                  <a:pt x="8688459" y="1447133"/>
                </a:lnTo>
                <a:lnTo>
                  <a:pt x="8753603" y="1447133"/>
                </a:lnTo>
                <a:lnTo>
                  <a:pt x="9220250" y="980484"/>
                </a:lnTo>
                <a:lnTo>
                  <a:pt x="8749829" y="510061"/>
                </a:lnTo>
                <a:close/>
                <a:moveTo>
                  <a:pt x="10793597" y="510061"/>
                </a:moveTo>
                <a:lnTo>
                  <a:pt x="10323178" y="980482"/>
                </a:lnTo>
                <a:lnTo>
                  <a:pt x="10789828" y="1447133"/>
                </a:lnTo>
                <a:lnTo>
                  <a:pt x="10854964" y="1447133"/>
                </a:lnTo>
                <a:lnTo>
                  <a:pt x="11321613" y="980483"/>
                </a:lnTo>
                <a:lnTo>
                  <a:pt x="10851193" y="510061"/>
                </a:lnTo>
                <a:close/>
                <a:moveTo>
                  <a:pt x="9742913" y="510061"/>
                </a:moveTo>
                <a:lnTo>
                  <a:pt x="9272493" y="980483"/>
                </a:lnTo>
                <a:lnTo>
                  <a:pt x="9739141" y="1447133"/>
                </a:lnTo>
                <a:lnTo>
                  <a:pt x="9804283" y="1447133"/>
                </a:lnTo>
                <a:lnTo>
                  <a:pt x="10270933" y="980481"/>
                </a:lnTo>
                <a:lnTo>
                  <a:pt x="9800515" y="510061"/>
                </a:lnTo>
                <a:close/>
                <a:moveTo>
                  <a:pt x="783785" y="399238"/>
                </a:moveTo>
                <a:lnTo>
                  <a:pt x="894609" y="399238"/>
                </a:lnTo>
                <a:lnTo>
                  <a:pt x="894609" y="510062"/>
                </a:lnTo>
                <a:lnTo>
                  <a:pt x="783785" y="510062"/>
                </a:lnTo>
                <a:close/>
                <a:moveTo>
                  <a:pt x="2885401" y="399237"/>
                </a:moveTo>
                <a:lnTo>
                  <a:pt x="2996227" y="399237"/>
                </a:lnTo>
                <a:lnTo>
                  <a:pt x="2996227" y="510062"/>
                </a:lnTo>
                <a:lnTo>
                  <a:pt x="2885401" y="510062"/>
                </a:lnTo>
                <a:close/>
                <a:moveTo>
                  <a:pt x="1834590" y="399237"/>
                </a:moveTo>
                <a:lnTo>
                  <a:pt x="1945415" y="399237"/>
                </a:lnTo>
                <a:lnTo>
                  <a:pt x="1945415" y="510062"/>
                </a:lnTo>
                <a:lnTo>
                  <a:pt x="1834590" y="510062"/>
                </a:lnTo>
                <a:close/>
                <a:moveTo>
                  <a:pt x="3936208" y="399237"/>
                </a:moveTo>
                <a:lnTo>
                  <a:pt x="4047032" y="399237"/>
                </a:lnTo>
                <a:lnTo>
                  <a:pt x="4047032" y="510062"/>
                </a:lnTo>
                <a:lnTo>
                  <a:pt x="3936208" y="510062"/>
                </a:lnTo>
                <a:close/>
                <a:moveTo>
                  <a:pt x="4987004" y="399237"/>
                </a:moveTo>
                <a:lnTo>
                  <a:pt x="5097834" y="399237"/>
                </a:lnTo>
                <a:lnTo>
                  <a:pt x="5097834" y="510062"/>
                </a:lnTo>
                <a:lnTo>
                  <a:pt x="4987004" y="510062"/>
                </a:lnTo>
                <a:close/>
                <a:moveTo>
                  <a:pt x="6037802" y="399237"/>
                </a:moveTo>
                <a:lnTo>
                  <a:pt x="6148626" y="399237"/>
                </a:lnTo>
                <a:lnTo>
                  <a:pt x="6148626" y="510062"/>
                </a:lnTo>
                <a:lnTo>
                  <a:pt x="6037802" y="510062"/>
                </a:lnTo>
                <a:close/>
                <a:moveTo>
                  <a:pt x="7088609" y="399237"/>
                </a:moveTo>
                <a:lnTo>
                  <a:pt x="7199434" y="399237"/>
                </a:lnTo>
                <a:lnTo>
                  <a:pt x="7199434" y="510061"/>
                </a:lnTo>
                <a:lnTo>
                  <a:pt x="7088609" y="510061"/>
                </a:lnTo>
                <a:close/>
                <a:moveTo>
                  <a:pt x="8139417" y="399237"/>
                </a:moveTo>
                <a:lnTo>
                  <a:pt x="8250242" y="399237"/>
                </a:lnTo>
                <a:lnTo>
                  <a:pt x="8250242" y="510061"/>
                </a:lnTo>
                <a:lnTo>
                  <a:pt x="8139417" y="510061"/>
                </a:lnTo>
                <a:close/>
                <a:moveTo>
                  <a:pt x="9190225" y="399236"/>
                </a:moveTo>
                <a:lnTo>
                  <a:pt x="9301050" y="399236"/>
                </a:lnTo>
                <a:lnTo>
                  <a:pt x="9301050" y="510061"/>
                </a:lnTo>
                <a:lnTo>
                  <a:pt x="9190225" y="510061"/>
                </a:lnTo>
                <a:close/>
                <a:moveTo>
                  <a:pt x="10241033" y="399236"/>
                </a:moveTo>
                <a:lnTo>
                  <a:pt x="10351858" y="399236"/>
                </a:lnTo>
                <a:lnTo>
                  <a:pt x="10351858" y="510061"/>
                </a:lnTo>
                <a:lnTo>
                  <a:pt x="10241033" y="510061"/>
                </a:lnTo>
                <a:close/>
                <a:moveTo>
                  <a:pt x="11291841" y="399236"/>
                </a:moveTo>
                <a:lnTo>
                  <a:pt x="11402666" y="399236"/>
                </a:lnTo>
                <a:lnTo>
                  <a:pt x="11402666" y="510061"/>
                </a:lnTo>
                <a:lnTo>
                  <a:pt x="11291841" y="510061"/>
                </a:lnTo>
                <a:close/>
                <a:moveTo>
                  <a:pt x="6138405" y="0"/>
                </a:moveTo>
                <a:lnTo>
                  <a:pt x="6190649" y="0"/>
                </a:lnTo>
                <a:lnTo>
                  <a:pt x="6589887" y="399237"/>
                </a:lnTo>
                <a:lnTo>
                  <a:pt x="6649449" y="399237"/>
                </a:lnTo>
                <a:lnTo>
                  <a:pt x="7048684" y="2"/>
                </a:lnTo>
                <a:lnTo>
                  <a:pt x="7100928" y="2"/>
                </a:lnTo>
                <a:lnTo>
                  <a:pt x="6674030" y="426899"/>
                </a:lnTo>
                <a:lnTo>
                  <a:pt x="6674030" y="483379"/>
                </a:lnTo>
                <a:lnTo>
                  <a:pt x="7145009" y="954361"/>
                </a:lnTo>
                <a:lnTo>
                  <a:pt x="7614013" y="485355"/>
                </a:lnTo>
                <a:lnTo>
                  <a:pt x="7614013" y="424926"/>
                </a:lnTo>
                <a:lnTo>
                  <a:pt x="7189086" y="0"/>
                </a:lnTo>
                <a:lnTo>
                  <a:pt x="7241329" y="0"/>
                </a:lnTo>
                <a:lnTo>
                  <a:pt x="7640566" y="399237"/>
                </a:lnTo>
                <a:lnTo>
                  <a:pt x="7700131" y="399237"/>
                </a:lnTo>
                <a:lnTo>
                  <a:pt x="8099367" y="1"/>
                </a:lnTo>
                <a:lnTo>
                  <a:pt x="8151611" y="1"/>
                </a:lnTo>
                <a:lnTo>
                  <a:pt x="7724838" y="426774"/>
                </a:lnTo>
                <a:lnTo>
                  <a:pt x="7724838" y="483508"/>
                </a:lnTo>
                <a:lnTo>
                  <a:pt x="8195689" y="954363"/>
                </a:lnTo>
                <a:lnTo>
                  <a:pt x="8664821" y="485229"/>
                </a:lnTo>
                <a:lnTo>
                  <a:pt x="8664821" y="425053"/>
                </a:lnTo>
                <a:lnTo>
                  <a:pt x="8239767" y="0"/>
                </a:lnTo>
                <a:lnTo>
                  <a:pt x="8292011" y="0"/>
                </a:lnTo>
                <a:lnTo>
                  <a:pt x="8691248" y="399236"/>
                </a:lnTo>
                <a:lnTo>
                  <a:pt x="8750812" y="399236"/>
                </a:lnTo>
                <a:lnTo>
                  <a:pt x="9150049" y="1"/>
                </a:lnTo>
                <a:lnTo>
                  <a:pt x="9202293" y="1"/>
                </a:lnTo>
                <a:lnTo>
                  <a:pt x="8775646" y="426647"/>
                </a:lnTo>
                <a:lnTo>
                  <a:pt x="8775646" y="483635"/>
                </a:lnTo>
                <a:lnTo>
                  <a:pt x="9246372" y="954363"/>
                </a:lnTo>
                <a:lnTo>
                  <a:pt x="9715629" y="485103"/>
                </a:lnTo>
                <a:lnTo>
                  <a:pt x="9715629" y="425175"/>
                </a:lnTo>
                <a:lnTo>
                  <a:pt x="9290453" y="0"/>
                </a:lnTo>
                <a:lnTo>
                  <a:pt x="9342696" y="0"/>
                </a:lnTo>
                <a:lnTo>
                  <a:pt x="9741934" y="399236"/>
                </a:lnTo>
                <a:lnTo>
                  <a:pt x="9801496" y="399236"/>
                </a:lnTo>
                <a:lnTo>
                  <a:pt x="10200732" y="1"/>
                </a:lnTo>
                <a:lnTo>
                  <a:pt x="10252974" y="1"/>
                </a:lnTo>
                <a:lnTo>
                  <a:pt x="9826454" y="426520"/>
                </a:lnTo>
                <a:lnTo>
                  <a:pt x="9826454" y="483756"/>
                </a:lnTo>
                <a:lnTo>
                  <a:pt x="10297055" y="954360"/>
                </a:lnTo>
                <a:lnTo>
                  <a:pt x="10766437" y="484975"/>
                </a:lnTo>
                <a:lnTo>
                  <a:pt x="10766437" y="425305"/>
                </a:lnTo>
                <a:lnTo>
                  <a:pt x="10341131" y="0"/>
                </a:lnTo>
                <a:lnTo>
                  <a:pt x="10393375" y="0"/>
                </a:lnTo>
                <a:lnTo>
                  <a:pt x="10792612" y="399236"/>
                </a:lnTo>
                <a:lnTo>
                  <a:pt x="10852176" y="399236"/>
                </a:lnTo>
                <a:lnTo>
                  <a:pt x="11251411" y="3"/>
                </a:lnTo>
                <a:lnTo>
                  <a:pt x="11303657" y="3"/>
                </a:lnTo>
                <a:lnTo>
                  <a:pt x="10877262" y="426397"/>
                </a:lnTo>
                <a:lnTo>
                  <a:pt x="10877262" y="483887"/>
                </a:lnTo>
                <a:lnTo>
                  <a:pt x="11347735" y="954362"/>
                </a:lnTo>
                <a:lnTo>
                  <a:pt x="11817249" y="484846"/>
                </a:lnTo>
                <a:lnTo>
                  <a:pt x="11817249" y="425436"/>
                </a:lnTo>
                <a:lnTo>
                  <a:pt x="11391812" y="0"/>
                </a:lnTo>
                <a:lnTo>
                  <a:pt x="11444056" y="0"/>
                </a:lnTo>
                <a:lnTo>
                  <a:pt x="11843293" y="399236"/>
                </a:lnTo>
                <a:lnTo>
                  <a:pt x="11902859" y="399236"/>
                </a:lnTo>
                <a:lnTo>
                  <a:pt x="12191973" y="110123"/>
                </a:lnTo>
                <a:lnTo>
                  <a:pt x="12191973" y="162366"/>
                </a:lnTo>
                <a:lnTo>
                  <a:pt x="11928074" y="426265"/>
                </a:lnTo>
                <a:lnTo>
                  <a:pt x="11928074" y="484017"/>
                </a:lnTo>
                <a:lnTo>
                  <a:pt x="12191974" y="747926"/>
                </a:lnTo>
                <a:lnTo>
                  <a:pt x="12191974" y="800166"/>
                </a:lnTo>
                <a:lnTo>
                  <a:pt x="11901874" y="510061"/>
                </a:lnTo>
                <a:lnTo>
                  <a:pt x="11844278" y="510061"/>
                </a:lnTo>
                <a:lnTo>
                  <a:pt x="11373857" y="980483"/>
                </a:lnTo>
                <a:lnTo>
                  <a:pt x="11840505" y="1447132"/>
                </a:lnTo>
                <a:lnTo>
                  <a:pt x="11905645" y="1447132"/>
                </a:lnTo>
                <a:lnTo>
                  <a:pt x="12191976" y="1160803"/>
                </a:lnTo>
                <a:lnTo>
                  <a:pt x="12191976" y="1213046"/>
                </a:lnTo>
                <a:lnTo>
                  <a:pt x="11928074" y="1476947"/>
                </a:lnTo>
                <a:lnTo>
                  <a:pt x="11928074" y="1534702"/>
                </a:lnTo>
                <a:lnTo>
                  <a:pt x="12191975" y="1798604"/>
                </a:lnTo>
                <a:lnTo>
                  <a:pt x="12191975" y="1850847"/>
                </a:lnTo>
                <a:lnTo>
                  <a:pt x="11899087" y="1557957"/>
                </a:lnTo>
                <a:lnTo>
                  <a:pt x="11847063" y="1557957"/>
                </a:lnTo>
                <a:lnTo>
                  <a:pt x="11373858" y="2031163"/>
                </a:lnTo>
                <a:lnTo>
                  <a:pt x="11842778" y="2500070"/>
                </a:lnTo>
                <a:lnTo>
                  <a:pt x="11903378" y="2500070"/>
                </a:lnTo>
                <a:lnTo>
                  <a:pt x="12191975" y="2211473"/>
                </a:lnTo>
                <a:lnTo>
                  <a:pt x="12191974" y="2263716"/>
                </a:lnTo>
                <a:lnTo>
                  <a:pt x="11928074" y="2527616"/>
                </a:lnTo>
                <a:lnTo>
                  <a:pt x="11928074" y="2585366"/>
                </a:lnTo>
                <a:lnTo>
                  <a:pt x="12191978" y="2849270"/>
                </a:lnTo>
                <a:lnTo>
                  <a:pt x="12191977" y="2901515"/>
                </a:lnTo>
                <a:lnTo>
                  <a:pt x="11901357" y="2610895"/>
                </a:lnTo>
                <a:lnTo>
                  <a:pt x="11844795" y="2610895"/>
                </a:lnTo>
                <a:lnTo>
                  <a:pt x="11373856" y="3081835"/>
                </a:lnTo>
                <a:lnTo>
                  <a:pt x="11843230" y="3551209"/>
                </a:lnTo>
                <a:lnTo>
                  <a:pt x="11902922" y="3551209"/>
                </a:lnTo>
                <a:lnTo>
                  <a:pt x="12191974" y="3262156"/>
                </a:lnTo>
                <a:lnTo>
                  <a:pt x="12191974" y="3314400"/>
                </a:lnTo>
                <a:lnTo>
                  <a:pt x="11928074" y="3578299"/>
                </a:lnTo>
                <a:lnTo>
                  <a:pt x="11928074" y="3636053"/>
                </a:lnTo>
                <a:lnTo>
                  <a:pt x="12191975" y="3899954"/>
                </a:lnTo>
                <a:lnTo>
                  <a:pt x="12191975" y="3952198"/>
                </a:lnTo>
                <a:lnTo>
                  <a:pt x="11901811" y="3662034"/>
                </a:lnTo>
                <a:lnTo>
                  <a:pt x="11844339" y="3662034"/>
                </a:lnTo>
                <a:lnTo>
                  <a:pt x="11373856" y="4132518"/>
                </a:lnTo>
                <a:lnTo>
                  <a:pt x="11813331" y="4571992"/>
                </a:lnTo>
                <a:lnTo>
                  <a:pt x="11761089" y="4571991"/>
                </a:lnTo>
                <a:lnTo>
                  <a:pt x="11347736" y="4158638"/>
                </a:lnTo>
                <a:lnTo>
                  <a:pt x="10934382" y="4571992"/>
                </a:lnTo>
                <a:lnTo>
                  <a:pt x="10882138" y="4571992"/>
                </a:lnTo>
                <a:lnTo>
                  <a:pt x="11321614" y="4132516"/>
                </a:lnTo>
                <a:lnTo>
                  <a:pt x="10851132" y="3662034"/>
                </a:lnTo>
                <a:lnTo>
                  <a:pt x="10793656" y="3662034"/>
                </a:lnTo>
                <a:lnTo>
                  <a:pt x="10323175" y="4132515"/>
                </a:lnTo>
                <a:lnTo>
                  <a:pt x="10762651" y="4571991"/>
                </a:lnTo>
                <a:lnTo>
                  <a:pt x="10710406" y="4571992"/>
                </a:lnTo>
                <a:lnTo>
                  <a:pt x="10297052" y="4158638"/>
                </a:lnTo>
                <a:lnTo>
                  <a:pt x="9883699" y="4571992"/>
                </a:lnTo>
                <a:lnTo>
                  <a:pt x="9831456" y="4571992"/>
                </a:lnTo>
                <a:lnTo>
                  <a:pt x="10270931" y="4132517"/>
                </a:lnTo>
                <a:lnTo>
                  <a:pt x="9800448" y="3662034"/>
                </a:lnTo>
                <a:lnTo>
                  <a:pt x="9742974" y="3662034"/>
                </a:lnTo>
                <a:lnTo>
                  <a:pt x="9272491" y="4132517"/>
                </a:lnTo>
                <a:lnTo>
                  <a:pt x="9711968" y="4571993"/>
                </a:lnTo>
                <a:lnTo>
                  <a:pt x="9659723" y="4571993"/>
                </a:lnTo>
                <a:lnTo>
                  <a:pt x="9246369" y="4158639"/>
                </a:lnTo>
                <a:lnTo>
                  <a:pt x="8833016" y="4571992"/>
                </a:lnTo>
                <a:lnTo>
                  <a:pt x="8780772" y="4571992"/>
                </a:lnTo>
                <a:lnTo>
                  <a:pt x="9220247" y="4132517"/>
                </a:lnTo>
                <a:lnTo>
                  <a:pt x="8749764" y="3662034"/>
                </a:lnTo>
                <a:lnTo>
                  <a:pt x="8692294" y="3662034"/>
                </a:lnTo>
                <a:lnTo>
                  <a:pt x="8221812" y="4132516"/>
                </a:lnTo>
                <a:lnTo>
                  <a:pt x="8661288" y="4571992"/>
                </a:lnTo>
                <a:lnTo>
                  <a:pt x="8609042" y="4571992"/>
                </a:lnTo>
                <a:lnTo>
                  <a:pt x="8195689" y="4158639"/>
                </a:lnTo>
                <a:lnTo>
                  <a:pt x="7782334" y="4571994"/>
                </a:lnTo>
                <a:lnTo>
                  <a:pt x="7730092" y="4571994"/>
                </a:lnTo>
                <a:lnTo>
                  <a:pt x="8169568" y="4132518"/>
                </a:lnTo>
                <a:lnTo>
                  <a:pt x="7699085" y="3662034"/>
                </a:lnTo>
                <a:lnTo>
                  <a:pt x="7641614" y="3662034"/>
                </a:lnTo>
                <a:lnTo>
                  <a:pt x="7171129" y="4132518"/>
                </a:lnTo>
                <a:lnTo>
                  <a:pt x="7610604" y="4571993"/>
                </a:lnTo>
                <a:lnTo>
                  <a:pt x="7558360" y="4571993"/>
                </a:lnTo>
                <a:lnTo>
                  <a:pt x="7145007" y="4158640"/>
                </a:lnTo>
                <a:lnTo>
                  <a:pt x="6731655" y="4571993"/>
                </a:lnTo>
                <a:lnTo>
                  <a:pt x="6679410" y="4571993"/>
                </a:lnTo>
                <a:lnTo>
                  <a:pt x="7118885" y="4132518"/>
                </a:lnTo>
                <a:lnTo>
                  <a:pt x="6648402" y="3662034"/>
                </a:lnTo>
                <a:lnTo>
                  <a:pt x="6590932" y="3662034"/>
                </a:lnTo>
                <a:lnTo>
                  <a:pt x="6120448" y="4132519"/>
                </a:lnTo>
                <a:lnTo>
                  <a:pt x="6559922" y="4571993"/>
                </a:lnTo>
                <a:lnTo>
                  <a:pt x="6507678" y="4571993"/>
                </a:lnTo>
                <a:lnTo>
                  <a:pt x="6094326" y="4158641"/>
                </a:lnTo>
                <a:lnTo>
                  <a:pt x="5680985" y="4571992"/>
                </a:lnTo>
                <a:lnTo>
                  <a:pt x="5628744" y="4571992"/>
                </a:lnTo>
                <a:lnTo>
                  <a:pt x="6068205" y="4132519"/>
                </a:lnTo>
                <a:lnTo>
                  <a:pt x="5597731" y="3662034"/>
                </a:lnTo>
                <a:lnTo>
                  <a:pt x="5540263" y="3662034"/>
                </a:lnTo>
                <a:lnTo>
                  <a:pt x="5069789" y="4132518"/>
                </a:lnTo>
                <a:lnTo>
                  <a:pt x="5509253" y="4571993"/>
                </a:lnTo>
                <a:lnTo>
                  <a:pt x="5457012" y="4571993"/>
                </a:lnTo>
                <a:lnTo>
                  <a:pt x="5043664" y="4158640"/>
                </a:lnTo>
                <a:lnTo>
                  <a:pt x="4630303" y="4571992"/>
                </a:lnTo>
                <a:lnTo>
                  <a:pt x="4578059" y="4571992"/>
                </a:lnTo>
                <a:lnTo>
                  <a:pt x="5017539" y="4132518"/>
                </a:lnTo>
                <a:lnTo>
                  <a:pt x="4547049" y="3662034"/>
                </a:lnTo>
                <a:lnTo>
                  <a:pt x="4489581" y="3662034"/>
                </a:lnTo>
                <a:lnTo>
                  <a:pt x="4019108" y="4132519"/>
                </a:lnTo>
                <a:lnTo>
                  <a:pt x="4458568" y="4571993"/>
                </a:lnTo>
                <a:lnTo>
                  <a:pt x="4406323" y="4571993"/>
                </a:lnTo>
                <a:lnTo>
                  <a:pt x="3992985" y="4158641"/>
                </a:lnTo>
                <a:lnTo>
                  <a:pt x="3579645" y="4571992"/>
                </a:lnTo>
                <a:lnTo>
                  <a:pt x="3527403" y="4571992"/>
                </a:lnTo>
                <a:lnTo>
                  <a:pt x="3966864" y="4132520"/>
                </a:lnTo>
                <a:lnTo>
                  <a:pt x="3496388" y="3662034"/>
                </a:lnTo>
                <a:lnTo>
                  <a:pt x="3438920" y="3662034"/>
                </a:lnTo>
                <a:lnTo>
                  <a:pt x="2968432" y="4132519"/>
                </a:lnTo>
                <a:lnTo>
                  <a:pt x="3407908" y="4571992"/>
                </a:lnTo>
                <a:lnTo>
                  <a:pt x="3355663" y="4571992"/>
                </a:lnTo>
                <a:lnTo>
                  <a:pt x="2942311" y="4158641"/>
                </a:lnTo>
                <a:lnTo>
                  <a:pt x="2528961" y="4571991"/>
                </a:lnTo>
                <a:lnTo>
                  <a:pt x="2476717" y="4571991"/>
                </a:lnTo>
                <a:lnTo>
                  <a:pt x="2916189" y="4132519"/>
                </a:lnTo>
                <a:lnTo>
                  <a:pt x="2445706" y="3662034"/>
                </a:lnTo>
                <a:lnTo>
                  <a:pt x="2388237" y="3662034"/>
                </a:lnTo>
                <a:lnTo>
                  <a:pt x="1917745" y="4132520"/>
                </a:lnTo>
                <a:lnTo>
                  <a:pt x="2357225" y="4571992"/>
                </a:lnTo>
                <a:lnTo>
                  <a:pt x="2304981" y="4571993"/>
                </a:lnTo>
                <a:lnTo>
                  <a:pt x="1891623" y="4158642"/>
                </a:lnTo>
                <a:lnTo>
                  <a:pt x="1478275" y="4571991"/>
                </a:lnTo>
                <a:lnTo>
                  <a:pt x="1426031" y="4571991"/>
                </a:lnTo>
                <a:lnTo>
                  <a:pt x="1865501" y="4132520"/>
                </a:lnTo>
                <a:lnTo>
                  <a:pt x="1395017" y="3662034"/>
                </a:lnTo>
                <a:lnTo>
                  <a:pt x="1337551" y="3662034"/>
                </a:lnTo>
                <a:lnTo>
                  <a:pt x="867066" y="4132521"/>
                </a:lnTo>
                <a:lnTo>
                  <a:pt x="1306536" y="4571992"/>
                </a:lnTo>
                <a:lnTo>
                  <a:pt x="1254292" y="4571992"/>
                </a:lnTo>
                <a:lnTo>
                  <a:pt x="840944" y="4158643"/>
                </a:lnTo>
                <a:lnTo>
                  <a:pt x="427595" y="4571993"/>
                </a:lnTo>
                <a:lnTo>
                  <a:pt x="375351" y="4571993"/>
                </a:lnTo>
                <a:lnTo>
                  <a:pt x="814822" y="4132521"/>
                </a:lnTo>
                <a:lnTo>
                  <a:pt x="344336" y="3662034"/>
                </a:lnTo>
                <a:lnTo>
                  <a:pt x="286870" y="3662034"/>
                </a:lnTo>
                <a:lnTo>
                  <a:pt x="5" y="3948900"/>
                </a:lnTo>
                <a:lnTo>
                  <a:pt x="5" y="3896656"/>
                </a:lnTo>
                <a:lnTo>
                  <a:pt x="258369" y="3638291"/>
                </a:lnTo>
                <a:lnTo>
                  <a:pt x="258369" y="3576066"/>
                </a:lnTo>
                <a:lnTo>
                  <a:pt x="1" y="3317698"/>
                </a:lnTo>
                <a:lnTo>
                  <a:pt x="1" y="3265454"/>
                </a:lnTo>
                <a:lnTo>
                  <a:pt x="285756" y="3551209"/>
                </a:lnTo>
                <a:lnTo>
                  <a:pt x="345451" y="3551209"/>
                </a:lnTo>
                <a:lnTo>
                  <a:pt x="814822" y="3081838"/>
                </a:lnTo>
                <a:lnTo>
                  <a:pt x="343880" y="2610895"/>
                </a:lnTo>
                <a:lnTo>
                  <a:pt x="287328" y="2610895"/>
                </a:lnTo>
                <a:lnTo>
                  <a:pt x="6" y="2898217"/>
                </a:lnTo>
                <a:lnTo>
                  <a:pt x="6" y="2845973"/>
                </a:lnTo>
                <a:lnTo>
                  <a:pt x="258373" y="2587605"/>
                </a:lnTo>
                <a:lnTo>
                  <a:pt x="258373" y="2525388"/>
                </a:lnTo>
                <a:lnTo>
                  <a:pt x="1" y="2267015"/>
                </a:lnTo>
                <a:lnTo>
                  <a:pt x="0" y="2214770"/>
                </a:lnTo>
                <a:lnTo>
                  <a:pt x="285299" y="2500070"/>
                </a:lnTo>
                <a:lnTo>
                  <a:pt x="345909" y="2500070"/>
                </a:lnTo>
                <a:lnTo>
                  <a:pt x="814822" y="2031167"/>
                </a:lnTo>
                <a:lnTo>
                  <a:pt x="341616" y="1557959"/>
                </a:lnTo>
                <a:lnTo>
                  <a:pt x="289593" y="1557959"/>
                </a:lnTo>
                <a:lnTo>
                  <a:pt x="4" y="1847551"/>
                </a:lnTo>
                <a:lnTo>
                  <a:pt x="4" y="1795307"/>
                </a:lnTo>
                <a:lnTo>
                  <a:pt x="258377" y="1536932"/>
                </a:lnTo>
                <a:lnTo>
                  <a:pt x="258377" y="1474721"/>
                </a:lnTo>
                <a:lnTo>
                  <a:pt x="2" y="1216345"/>
                </a:lnTo>
                <a:lnTo>
                  <a:pt x="2" y="1164102"/>
                </a:lnTo>
                <a:lnTo>
                  <a:pt x="283034" y="1447135"/>
                </a:lnTo>
                <a:lnTo>
                  <a:pt x="348175" y="1447135"/>
                </a:lnTo>
                <a:lnTo>
                  <a:pt x="814821" y="980486"/>
                </a:lnTo>
                <a:lnTo>
                  <a:pt x="344401" y="510062"/>
                </a:lnTo>
                <a:lnTo>
                  <a:pt x="286805" y="510062"/>
                </a:lnTo>
                <a:lnTo>
                  <a:pt x="5" y="796868"/>
                </a:lnTo>
                <a:lnTo>
                  <a:pt x="5" y="744628"/>
                </a:lnTo>
                <a:lnTo>
                  <a:pt x="258382" y="486242"/>
                </a:lnTo>
                <a:lnTo>
                  <a:pt x="258382" y="424043"/>
                </a:lnTo>
                <a:lnTo>
                  <a:pt x="3" y="165664"/>
                </a:lnTo>
                <a:lnTo>
                  <a:pt x="3" y="113420"/>
                </a:lnTo>
                <a:lnTo>
                  <a:pt x="285820" y="399237"/>
                </a:lnTo>
                <a:lnTo>
                  <a:pt x="345386" y="399237"/>
                </a:lnTo>
                <a:lnTo>
                  <a:pt x="744622" y="2"/>
                </a:lnTo>
                <a:lnTo>
                  <a:pt x="796865" y="2"/>
                </a:lnTo>
                <a:lnTo>
                  <a:pt x="369206" y="427661"/>
                </a:lnTo>
                <a:lnTo>
                  <a:pt x="369206" y="482624"/>
                </a:lnTo>
                <a:lnTo>
                  <a:pt x="840943" y="954364"/>
                </a:lnTo>
                <a:lnTo>
                  <a:pt x="1309187" y="486116"/>
                </a:lnTo>
                <a:lnTo>
                  <a:pt x="1309187" y="424169"/>
                </a:lnTo>
                <a:lnTo>
                  <a:pt x="885019" y="0"/>
                </a:lnTo>
                <a:lnTo>
                  <a:pt x="937262" y="0"/>
                </a:lnTo>
                <a:lnTo>
                  <a:pt x="1336499" y="399237"/>
                </a:lnTo>
                <a:lnTo>
                  <a:pt x="1396066" y="399237"/>
                </a:lnTo>
                <a:lnTo>
                  <a:pt x="1795300" y="3"/>
                </a:lnTo>
                <a:lnTo>
                  <a:pt x="1847544" y="3"/>
                </a:lnTo>
                <a:lnTo>
                  <a:pt x="1420012" y="427535"/>
                </a:lnTo>
                <a:lnTo>
                  <a:pt x="1420012" y="482750"/>
                </a:lnTo>
                <a:lnTo>
                  <a:pt x="1891623" y="954365"/>
                </a:lnTo>
                <a:lnTo>
                  <a:pt x="2360001" y="485992"/>
                </a:lnTo>
                <a:lnTo>
                  <a:pt x="2360001" y="424295"/>
                </a:lnTo>
                <a:lnTo>
                  <a:pt x="1935698" y="0"/>
                </a:lnTo>
                <a:lnTo>
                  <a:pt x="1987943" y="0"/>
                </a:lnTo>
                <a:lnTo>
                  <a:pt x="2387187" y="399237"/>
                </a:lnTo>
                <a:lnTo>
                  <a:pt x="2446755" y="399237"/>
                </a:lnTo>
                <a:lnTo>
                  <a:pt x="2845991" y="2"/>
                </a:lnTo>
                <a:lnTo>
                  <a:pt x="2898236" y="2"/>
                </a:lnTo>
                <a:lnTo>
                  <a:pt x="2470825" y="427411"/>
                </a:lnTo>
                <a:lnTo>
                  <a:pt x="2470825" y="482875"/>
                </a:lnTo>
                <a:lnTo>
                  <a:pt x="2942310" y="954365"/>
                </a:lnTo>
                <a:lnTo>
                  <a:pt x="3410809" y="485866"/>
                </a:lnTo>
                <a:lnTo>
                  <a:pt x="3410809" y="424419"/>
                </a:lnTo>
                <a:lnTo>
                  <a:pt x="2986386" y="0"/>
                </a:lnTo>
                <a:lnTo>
                  <a:pt x="3038626" y="0"/>
                </a:lnTo>
                <a:lnTo>
                  <a:pt x="3437870" y="399237"/>
                </a:lnTo>
                <a:lnTo>
                  <a:pt x="3497441" y="399237"/>
                </a:lnTo>
                <a:lnTo>
                  <a:pt x="3896667" y="2"/>
                </a:lnTo>
                <a:lnTo>
                  <a:pt x="3948913" y="2"/>
                </a:lnTo>
                <a:lnTo>
                  <a:pt x="3521637" y="427285"/>
                </a:lnTo>
                <a:lnTo>
                  <a:pt x="3521637" y="483001"/>
                </a:lnTo>
                <a:lnTo>
                  <a:pt x="3992987" y="954364"/>
                </a:lnTo>
                <a:lnTo>
                  <a:pt x="4461599" y="485738"/>
                </a:lnTo>
                <a:lnTo>
                  <a:pt x="4461599" y="424543"/>
                </a:lnTo>
                <a:lnTo>
                  <a:pt x="4037068" y="1"/>
                </a:lnTo>
                <a:lnTo>
                  <a:pt x="4089312" y="1"/>
                </a:lnTo>
                <a:lnTo>
                  <a:pt x="4488534" y="399237"/>
                </a:lnTo>
                <a:lnTo>
                  <a:pt x="4548100" y="399237"/>
                </a:lnTo>
                <a:lnTo>
                  <a:pt x="4947332" y="4"/>
                </a:lnTo>
                <a:lnTo>
                  <a:pt x="4999581" y="4"/>
                </a:lnTo>
                <a:lnTo>
                  <a:pt x="4572422" y="427156"/>
                </a:lnTo>
                <a:lnTo>
                  <a:pt x="4572422" y="483126"/>
                </a:lnTo>
                <a:lnTo>
                  <a:pt x="5043667" y="954362"/>
                </a:lnTo>
                <a:lnTo>
                  <a:pt x="5512409" y="485609"/>
                </a:lnTo>
                <a:lnTo>
                  <a:pt x="5512409" y="424674"/>
                </a:lnTo>
                <a:lnTo>
                  <a:pt x="5087742" y="1"/>
                </a:lnTo>
                <a:lnTo>
                  <a:pt x="5139977" y="1"/>
                </a:lnTo>
                <a:lnTo>
                  <a:pt x="5539215" y="399237"/>
                </a:lnTo>
                <a:lnTo>
                  <a:pt x="5598781" y="399237"/>
                </a:lnTo>
                <a:lnTo>
                  <a:pt x="5998007" y="2"/>
                </a:lnTo>
                <a:lnTo>
                  <a:pt x="6050249" y="2"/>
                </a:lnTo>
                <a:lnTo>
                  <a:pt x="5623232" y="427030"/>
                </a:lnTo>
                <a:lnTo>
                  <a:pt x="5623232" y="483255"/>
                </a:lnTo>
                <a:lnTo>
                  <a:pt x="6094326" y="954363"/>
                </a:lnTo>
                <a:lnTo>
                  <a:pt x="6563205" y="485481"/>
                </a:lnTo>
                <a:lnTo>
                  <a:pt x="6563205" y="4247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929130" y="6178550"/>
            <a:ext cx="7772400" cy="5111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tr-TR" altLang="en-US" sz="2800" b="1" spc="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sınıflarımız</a:t>
            </a:r>
            <a:endParaRPr lang="tr-TR" altLang="en-US" sz="2800" b="1" spc="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 useBgFill="1">
        <p:nvSpPr>
          <p:cNvPr id="25" name="Rectangl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45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Resim 18" descr="C:\Users\bilgisayar\Desktop\Tanıtım Sunusu\WhatsApp Unknown 2025-02-12 at 08.49.37\1 (6).jpeg1 (6)"/>
          <p:cNvPicPr>
            <a:picLocks noChangeAspect="1"/>
          </p:cNvPicPr>
          <p:nvPr/>
        </p:nvPicPr>
        <p:blipFill rotWithShape="1">
          <a:blip r:embed="rId1"/>
          <a:srcRect t="11202" b="11202"/>
          <a:stretch>
            <a:fillRect/>
          </a:stretch>
        </p:blipFill>
        <p:spPr>
          <a:xfrm>
            <a:off x="1139825" y="135890"/>
            <a:ext cx="10059035" cy="5854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7000">
        <p14:conveyor dir="l"/>
      </p:transition>
    </mc:Choice>
    <mc:Fallback>
      <p:transition spd="slow" advTm="7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27660" y="5962650"/>
            <a:ext cx="9011285" cy="5734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524510" y="6014720"/>
            <a:ext cx="8689975" cy="586740"/>
          </a:xfrm>
        </p:spPr>
        <p:txBody>
          <a:bodyPr>
            <a:normAutofit fontScale="90000"/>
          </a:bodyPr>
          <a:lstStyle/>
          <a:p>
            <a:pPr algn="ctr"/>
            <a:r>
              <a:rPr lang="tr-TR" sz="400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BİLİŞİM SINIFI</a:t>
            </a:r>
            <a:endParaRPr lang="tr-TR" sz="400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9497060" y="177800"/>
            <a:ext cx="2506980" cy="635762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9667875" y="917575"/>
            <a:ext cx="2090420" cy="4852670"/>
          </a:xfrm>
        </p:spPr>
        <p:txBody>
          <a:bodyPr anchor="ctr">
            <a:normAutofit/>
          </a:bodyPr>
          <a:lstStyle/>
          <a:p>
            <a:r>
              <a:rPr lang="tr-TR" sz="2400">
                <a:solidFill>
                  <a:srgbClr val="FFFFFF"/>
                </a:solidFill>
              </a:rPr>
              <a:t>Bilişim sınıfımızda 17 bilgisayar bulunmaktadır.</a:t>
            </a:r>
            <a:endParaRPr lang="tr-TR" sz="2400">
              <a:solidFill>
                <a:srgbClr val="FFFFFF"/>
              </a:solidFill>
            </a:endParaRPr>
          </a:p>
        </p:txBody>
      </p:sp>
      <p:pic>
        <p:nvPicPr>
          <p:cNvPr id="12" name="Resim 11" descr="C:\Users\bilgisayar\Desktop\Tanıtım Sunusu\WhatsApp Unknown 2025-02-12 at 08.49.37\1 (1).jpeg1 (1)"/>
          <p:cNvPicPr>
            <a:picLocks noChangeAspect="1"/>
          </p:cNvPicPr>
          <p:nvPr/>
        </p:nvPicPr>
        <p:blipFill rotWithShape="1">
          <a:blip r:embed="rId1"/>
          <a:srcRect l="1779" r="1779"/>
          <a:stretch>
            <a:fillRect/>
          </a:stretch>
        </p:blipFill>
        <p:spPr>
          <a:xfrm>
            <a:off x="162560" y="115570"/>
            <a:ext cx="9175750" cy="568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0">
        <p14:flythrough/>
      </p:transition>
    </mc:Choice>
    <mc:Fallback>
      <p:transition spd="slow" advTm="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27660" y="5962650"/>
            <a:ext cx="9011285" cy="57340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524510" y="6014720"/>
            <a:ext cx="8689975" cy="586740"/>
          </a:xfrm>
        </p:spPr>
        <p:txBody>
          <a:bodyPr>
            <a:normAutofit fontScale="90000"/>
          </a:bodyPr>
          <a:lstStyle/>
          <a:p>
            <a:pPr algn="ctr"/>
            <a:r>
              <a:rPr lang="tr-TR" sz="4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öğretmenler odası</a:t>
            </a:r>
            <a:endParaRPr lang="tr-TR" sz="4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9497060" y="177800"/>
            <a:ext cx="2506980" cy="635762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9667875" y="917575"/>
            <a:ext cx="2090420" cy="4852670"/>
          </a:xfrm>
        </p:spPr>
        <p:txBody>
          <a:bodyPr anchor="ctr">
            <a:normAutofit/>
          </a:bodyPr>
          <a:lstStyle/>
          <a:p>
            <a:r>
              <a:rPr lang="tr-TR" sz="240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</a:rPr>
              <a:t>Öğretmenler odamız anabinamızın giriş katında yer almaktadır.</a:t>
            </a:r>
            <a:endParaRPr lang="tr-TR" sz="2400">
              <a:solidFill>
                <a:srgbClr val="FFFFFF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2" name="Resim 11" descr="C:\Users\bilgisayar\Desktop\Tanıtım Sunusu\Öğretmenler Odası.jpegÖğretmenler Odası"/>
          <p:cNvPicPr>
            <a:picLocks noChangeAspect="1"/>
          </p:cNvPicPr>
          <p:nvPr/>
        </p:nvPicPr>
        <p:blipFill rotWithShape="1">
          <a:blip r:embed="rId1"/>
          <a:srcRect t="8664" b="8664"/>
          <a:stretch>
            <a:fillRect/>
          </a:stretch>
        </p:blipFill>
        <p:spPr>
          <a:xfrm>
            <a:off x="162560" y="115570"/>
            <a:ext cx="9175750" cy="568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5000">
        <p14:flythrough/>
      </p:transition>
    </mc:Choice>
    <mc:Fallback>
      <p:transition spd="slow" advTm="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27660" y="5924550"/>
            <a:ext cx="8353425" cy="61150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524510" y="5998210"/>
            <a:ext cx="6594475" cy="622300"/>
          </a:xfrm>
        </p:spPr>
        <p:txBody>
          <a:bodyPr>
            <a:normAutofit fontScale="90000"/>
          </a:bodyPr>
          <a:lstStyle/>
          <a:p>
            <a:pPr algn="r"/>
            <a:r>
              <a:rPr lang="tr-TR" sz="40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OKUL MESCİDİ</a:t>
            </a:r>
            <a:endParaRPr lang="tr-TR" sz="40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867775" y="170180"/>
            <a:ext cx="3002915" cy="63665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982075" y="917575"/>
            <a:ext cx="2757170" cy="4852670"/>
          </a:xfrm>
        </p:spPr>
        <p:txBody>
          <a:bodyPr anchor="ctr">
            <a:normAutofit/>
          </a:bodyPr>
          <a:lstStyle/>
          <a:p>
            <a:r>
              <a:rPr lang="tr-TR">
                <a:solidFill>
                  <a:srgbClr val="FFFFFF"/>
                </a:solidFill>
              </a:rPr>
              <a:t>Okulumuzda bir Mescid bulunmaktadır. Ayrıca okulumuza yakın Çukurköy Camisi vardır.</a:t>
            </a:r>
            <a:endParaRPr lang="tr-TR">
              <a:solidFill>
                <a:srgbClr val="FFFFFF"/>
              </a:solidFill>
            </a:endParaRPr>
          </a:p>
        </p:txBody>
      </p:sp>
      <p:pic>
        <p:nvPicPr>
          <p:cNvPr id="4" name="Picture 3" descr="mesci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6080" y="169545"/>
            <a:ext cx="4199890" cy="5600700"/>
          </a:xfrm>
          <a:prstGeom prst="rect">
            <a:avLst/>
          </a:prstGeom>
        </p:spPr>
      </p:pic>
      <p:pic>
        <p:nvPicPr>
          <p:cNvPr id="5" name="Picture 4" descr="mescid-"/>
          <p:cNvPicPr>
            <a:picLocks noChangeAspect="1"/>
          </p:cNvPicPr>
          <p:nvPr/>
        </p:nvPicPr>
        <p:blipFill>
          <a:blip r:embed="rId2"/>
          <a:srcRect t="9671" b="15030"/>
          <a:stretch>
            <a:fillRect/>
          </a:stretch>
        </p:blipFill>
        <p:spPr>
          <a:xfrm>
            <a:off x="5299075" y="169545"/>
            <a:ext cx="3286125" cy="56286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5000">
        <p14:flythrough/>
      </p:transition>
    </mc:Choice>
    <mc:Fallback>
      <p:transition spd="slow" advTm="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4000" dirty="0">
                <a:latin typeface="Times New Roman" panose="02020603050405020304" charset="0"/>
                <a:cs typeface="Times New Roman" panose="02020603050405020304" charset="0"/>
              </a:rPr>
              <a:t>Okul kütüphanemİz</a:t>
            </a:r>
            <a:endParaRPr lang="tr-TR" sz="4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İçerik Yer Tutucusu 4" descr="C:\Users\bilgisayar\Desktop\Tanıtım Sunusu\WhatsApp Unknown 2025-02-12 at 08.49.37\1 (2).jpeg1 (2)"/>
          <p:cNvPicPr>
            <a:picLocks noGrp="1" noChangeAspect="1"/>
          </p:cNvPicPr>
          <p:nvPr>
            <p:ph idx="1"/>
          </p:nvPr>
        </p:nvPicPr>
        <p:blipFill>
          <a:blip r:embed="rId1"/>
          <a:srcRect t="1559" b="1559"/>
          <a:stretch>
            <a:fillRect/>
          </a:stretch>
        </p:blipFill>
        <p:spPr>
          <a:xfrm>
            <a:off x="348304" y="2250059"/>
            <a:ext cx="5535860" cy="4022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Resim 6" descr="C:\Users\bilgisayar\Desktop\Tanıtım Sunusu\WhatsApp Unknown 2025-02-12 at 08.49.37\1 (7).jpeg1 (7)"/>
          <p:cNvPicPr>
            <a:picLocks noChangeAspect="1"/>
          </p:cNvPicPr>
          <p:nvPr/>
        </p:nvPicPr>
        <p:blipFill>
          <a:blip r:embed="rId2"/>
          <a:srcRect t="2921" b="2921"/>
          <a:stretch>
            <a:fillRect/>
          </a:stretch>
        </p:blipFill>
        <p:spPr>
          <a:xfrm>
            <a:off x="6096000" y="2250058"/>
            <a:ext cx="5695950" cy="4022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7000">
        <p:blinds dir="vert"/>
      </p:transition>
    </mc:Choice>
    <mc:Fallback>
      <p:transition spd="slow" advTm="7000">
        <p:blinds dir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27660" y="6013450"/>
            <a:ext cx="9201785" cy="51625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reflection blurRad="6350" stA="52000" endA="300" endPos="35000" dir="5400000" sy="-100000" algn="bl" rotWithShape="0"/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524510" y="6076950"/>
            <a:ext cx="8854440" cy="452120"/>
          </a:xfrm>
        </p:spPr>
        <p:txBody>
          <a:bodyPr>
            <a:noAutofit/>
          </a:bodyPr>
          <a:lstStyle/>
          <a:p>
            <a:pPr algn="ctr"/>
            <a:r>
              <a:rPr lang="tr-TR" sz="3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EK BİNAMIZ</a:t>
            </a:r>
            <a:endParaRPr lang="tr-TR" sz="3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9717405" y="219075"/>
            <a:ext cx="2324735" cy="63169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9808845" y="916940"/>
            <a:ext cx="2140585" cy="4852670"/>
          </a:xfrm>
        </p:spPr>
        <p:txBody>
          <a:bodyPr anchor="ctr">
            <a:normAutofit/>
          </a:bodyPr>
          <a:lstStyle/>
          <a:p>
            <a:r>
              <a:rPr lang="tr-TR" sz="24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 binamızın üst katında anasınıfı alt katında ise okul yemekhanesi bulunmaktadır.</a:t>
            </a:r>
            <a:endParaRPr lang="tr-TR" sz="24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Resim 11" descr="C:\Users\bilgisayar\Desktop\Tanıtım Sunusu\WhatsApp Unknown 2025-02-12 at 08.49.37\1 (9).jpeg1 (9)"/>
          <p:cNvPicPr>
            <a:picLocks noChangeAspect="1"/>
          </p:cNvPicPr>
          <p:nvPr/>
        </p:nvPicPr>
        <p:blipFill rotWithShape="1">
          <a:blip r:embed="rId1"/>
          <a:srcRect t="6176" b="6176"/>
          <a:stretch>
            <a:fillRect/>
          </a:stretch>
        </p:blipFill>
        <p:spPr>
          <a:xfrm>
            <a:off x="327660" y="158750"/>
            <a:ext cx="9201785" cy="5705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6640">
        <p14:flythrough/>
      </p:transition>
    </mc:Choice>
    <mc:Fallback>
      <p:transition spd="slow" advTm="6640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ntegral">
  <a:themeElements>
    <a:clrScheme name="Entegral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Entegral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125000"/>
              </a:schemeClr>
              <a:schemeClr val="phClr">
                <a:tint val="92000"/>
                <a:shade val="70000"/>
                <a:satMod val="110000"/>
              </a:schemeClr>
            </a:duotone>
          </a:blip>
          <a:tile tx="0" ty="0" sx="22000" sy="22000" flip="none" algn="tl"/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2408</Words>
  <Application>WPS Presentation</Application>
  <PresentationFormat>Geniş ekran</PresentationFormat>
  <Paragraphs>102</Paragraphs>
  <Slides>26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7" baseType="lpstr">
      <vt:lpstr>Arial</vt:lpstr>
      <vt:lpstr>SimSun</vt:lpstr>
      <vt:lpstr>Wingdings</vt:lpstr>
      <vt:lpstr>Tw Cen MT</vt:lpstr>
      <vt:lpstr>Wingdings 3</vt:lpstr>
      <vt:lpstr>Times New Roman</vt:lpstr>
      <vt:lpstr>Microsoft YaHei</vt:lpstr>
      <vt:lpstr>Arial Unicode MS</vt:lpstr>
      <vt:lpstr>Tw Cen MT Condensed</vt:lpstr>
      <vt:lpstr>Calibri</vt:lpstr>
      <vt:lpstr>Entegral</vt:lpstr>
      <vt:lpstr>Sayca İLKokulu</vt:lpstr>
      <vt:lpstr>sayca İLKokulu</vt:lpstr>
      <vt:lpstr>Okulumuz</vt:lpstr>
      <vt:lpstr>sınıflarımız</vt:lpstr>
      <vt:lpstr>BİLİŞİM SINIFI</vt:lpstr>
      <vt:lpstr>öğretmenler odası</vt:lpstr>
      <vt:lpstr>OKUL MESCİDİ</vt:lpstr>
      <vt:lpstr>Okul kütüphanemİz</vt:lpstr>
      <vt:lpstr>EK BİNAMIZ</vt:lpstr>
      <vt:lpstr>YEMEKHANEMİZ</vt:lpstr>
      <vt:lpstr>anasınıfımız</vt:lpstr>
      <vt:lpstr>okul bahçelerİmİz</vt:lpstr>
      <vt:lpstr>atatürk köşemİz ve 15 temmuz demokrasİ ve şehİtler köşesİ</vt:lpstr>
      <vt:lpstr>Sportİf yarışmalar</vt:lpstr>
      <vt:lpstr>kültürel yarışmalar</vt:lpstr>
      <vt:lpstr>KULÜP FAALİYETLERİMİZ</vt:lpstr>
      <vt:lpstr>ÇEDES PROJESİ</vt:lpstr>
      <vt:lpstr>ÇEDES PROJESİ</vt:lpstr>
      <vt:lpstr>ÇEDES PROJESİ</vt:lpstr>
      <vt:lpstr>YAŞAM BECERİLERİ PROJESİ</vt:lpstr>
      <vt:lpstr>YAŞAM BECERİLERİ PROJESİ</vt:lpstr>
      <vt:lpstr>DİLİMİZİN ZENGİNLİKLERİ PROJESİ</vt:lpstr>
      <vt:lpstr>DİLİMİZİN ZENGİNLİKLERİ PROJESİ</vt:lpstr>
      <vt:lpstr>DİLİMİZİN ZENGİNLİKLERİ PROJESİ</vt:lpstr>
      <vt:lpstr>DİLİMİZİN ZENGİNLİKLERİ PROJESİ</vt:lpstr>
      <vt:lpstr>İletİşİm bİlgİlerİ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Giresun Merkez Sayca İmam-Hatip Ortaokulu</dc:title>
  <dc:creator>Mehmet AKKAYA</dc:creator>
  <cp:lastModifiedBy>bilgisayar</cp:lastModifiedBy>
  <cp:revision>46</cp:revision>
  <dcterms:created xsi:type="dcterms:W3CDTF">2020-05-11T20:32:00Z</dcterms:created>
  <dcterms:modified xsi:type="dcterms:W3CDTF">2025-02-13T08:42:03Z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DBB16FBE75AE447FAF7D41D9F2741898_13</vt:lpwstr>
  </property>
  <property fmtid="{D5CDD505-2E9C-101B-9397-08002B2CF9AE}" pid="3" name="KSOProductBuildVer">
    <vt:lpwstr>1033-12.2.0.19805</vt:lpwstr>
  </property>
</Properties>
</file>